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14"/>
  </p:notesMasterIdLst>
  <p:sldIdLst>
    <p:sldId id="278" r:id="rId5"/>
    <p:sldId id="276" r:id="rId6"/>
    <p:sldId id="277" r:id="rId7"/>
    <p:sldId id="260" r:id="rId8"/>
    <p:sldId id="274" r:id="rId9"/>
    <p:sldId id="262" r:id="rId10"/>
    <p:sldId id="271" r:id="rId11"/>
    <p:sldId id="272" r:id="rId12"/>
    <p:sldId id="267" r:id="rId13"/>
  </p:sldIdLst>
  <p:sldSz cx="6400800" cy="7315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9995806-4A79-7032-5408-F5E8C0394829}" name="Manchester,Alison" initials="Ma" userId="S::acmanch@colostate.edu::d0972f8c-59b7-46bd-be60-f4fe6d657a4b" providerId="AD"/>
  <p188:author id="{27B371A2-7CB9-A194-F98F-2A5EC45B5D5A}" name="Ammons,Dylan" initials="A" userId="S::dyammons@colostate.edu::3c55e2f8-c714-44bc-a6fb-182f1578580d"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800D66-C872-7A4F-87E2-30E719C42138}" v="2" dt="2024-03-08T18:18:05.4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67"/>
    <p:restoredTop sz="94692"/>
  </p:normalViewPr>
  <p:slideViewPr>
    <p:cSldViewPr snapToGrid="0">
      <p:cViewPr varScale="1">
        <p:scale>
          <a:sx n="99" d="100"/>
          <a:sy n="99" d="100"/>
        </p:scale>
        <p:origin x="269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mons,Dylan" userId="3c55e2f8-c714-44bc-a6fb-182f1578580d" providerId="ADAL" clId="{3416BD6F-5288-46E7-83AE-27AAA62F8FC6}"/>
    <pc:docChg chg="undo custSel addSld delSld modSld sldOrd">
      <pc:chgData name="Ammons,Dylan" userId="3c55e2f8-c714-44bc-a6fb-182f1578580d" providerId="ADAL" clId="{3416BD6F-5288-46E7-83AE-27AAA62F8FC6}" dt="2023-09-19T01:28:05.247" v="819" actId="1076"/>
      <pc:docMkLst>
        <pc:docMk/>
      </pc:docMkLst>
      <pc:sldChg chg="addSp delSp modSp mod modCm">
        <pc:chgData name="Ammons,Dylan" userId="3c55e2f8-c714-44bc-a6fb-182f1578580d" providerId="ADAL" clId="{3416BD6F-5288-46E7-83AE-27AAA62F8FC6}" dt="2023-09-16T21:53:51.671" v="522" actId="1076"/>
        <pc:sldMkLst>
          <pc:docMk/>
          <pc:sldMk cId="1652101512" sldId="256"/>
        </pc:sldMkLst>
        <pc:spChg chg="del">
          <ac:chgData name="Ammons,Dylan" userId="3c55e2f8-c714-44bc-a6fb-182f1578580d" providerId="ADAL" clId="{3416BD6F-5288-46E7-83AE-27AAA62F8FC6}" dt="2023-09-16T19:54:06.609" v="474" actId="478"/>
          <ac:spMkLst>
            <pc:docMk/>
            <pc:sldMk cId="1652101512" sldId="256"/>
            <ac:spMk id="2" creationId="{0059D2F9-E28F-C4EF-F904-EF11CBE6C15F}"/>
          </ac:spMkLst>
        </pc:spChg>
        <pc:spChg chg="add del mod">
          <ac:chgData name="Ammons,Dylan" userId="3c55e2f8-c714-44bc-a6fb-182f1578580d" providerId="ADAL" clId="{3416BD6F-5288-46E7-83AE-27AAA62F8FC6}" dt="2023-09-16T19:54:01.190" v="472" actId="478"/>
          <ac:spMkLst>
            <pc:docMk/>
            <pc:sldMk cId="1652101512" sldId="256"/>
            <ac:spMk id="3" creationId="{4D52FA7E-8A45-6E28-4F39-D5FB5EA49DE1}"/>
          </ac:spMkLst>
        </pc:spChg>
        <pc:spChg chg="mod ord">
          <ac:chgData name="Ammons,Dylan" userId="3c55e2f8-c714-44bc-a6fb-182f1578580d" providerId="ADAL" clId="{3416BD6F-5288-46E7-83AE-27AAA62F8FC6}" dt="2023-09-16T19:54:31.036" v="477" actId="1076"/>
          <ac:spMkLst>
            <pc:docMk/>
            <pc:sldMk cId="1652101512" sldId="256"/>
            <ac:spMk id="6" creationId="{C63C4402-5EDB-54D3-BAB0-1AAE6C039AE5}"/>
          </ac:spMkLst>
        </pc:spChg>
        <pc:spChg chg="add del mod">
          <ac:chgData name="Ammons,Dylan" userId="3c55e2f8-c714-44bc-a6fb-182f1578580d" providerId="ADAL" clId="{3416BD6F-5288-46E7-83AE-27AAA62F8FC6}" dt="2023-09-16T19:54:04.949" v="473" actId="478"/>
          <ac:spMkLst>
            <pc:docMk/>
            <pc:sldMk cId="1652101512" sldId="256"/>
            <ac:spMk id="7" creationId="{6163423A-0DE7-FEEA-7B7A-8AEB2D15C520}"/>
          </ac:spMkLst>
        </pc:spChg>
        <pc:spChg chg="add del mod">
          <ac:chgData name="Ammons,Dylan" userId="3c55e2f8-c714-44bc-a6fb-182f1578580d" providerId="ADAL" clId="{3416BD6F-5288-46E7-83AE-27AAA62F8FC6}" dt="2023-09-16T19:54:01.190" v="472" actId="478"/>
          <ac:spMkLst>
            <pc:docMk/>
            <pc:sldMk cId="1652101512" sldId="256"/>
            <ac:spMk id="9" creationId="{156A9CE7-E380-2169-89F2-39D62D005A6C}"/>
          </ac:spMkLst>
        </pc:spChg>
        <pc:spChg chg="del">
          <ac:chgData name="Ammons,Dylan" userId="3c55e2f8-c714-44bc-a6fb-182f1578580d" providerId="ADAL" clId="{3416BD6F-5288-46E7-83AE-27AAA62F8FC6}" dt="2023-09-16T19:55:56.794" v="483" actId="478"/>
          <ac:spMkLst>
            <pc:docMk/>
            <pc:sldMk cId="1652101512" sldId="256"/>
            <ac:spMk id="11" creationId="{CD0D4306-7BC8-BFDE-C088-D195C12FFB42}"/>
          </ac:spMkLst>
        </pc:spChg>
        <pc:spChg chg="add mod">
          <ac:chgData name="Ammons,Dylan" userId="3c55e2f8-c714-44bc-a6fb-182f1578580d" providerId="ADAL" clId="{3416BD6F-5288-46E7-83AE-27AAA62F8FC6}" dt="2023-09-16T20:44:22.452" v="509" actId="1076"/>
          <ac:spMkLst>
            <pc:docMk/>
            <pc:sldMk cId="1652101512" sldId="256"/>
            <ac:spMk id="12" creationId="{9AE9BE76-E389-8DF2-B2FF-D969F9D77D2C}"/>
          </ac:spMkLst>
        </pc:spChg>
        <pc:spChg chg="add del mod">
          <ac:chgData name="Ammons,Dylan" userId="3c55e2f8-c714-44bc-a6fb-182f1578580d" providerId="ADAL" clId="{3416BD6F-5288-46E7-83AE-27AAA62F8FC6}" dt="2023-09-16T20:42:27.516" v="505" actId="478"/>
          <ac:spMkLst>
            <pc:docMk/>
            <pc:sldMk cId="1652101512" sldId="256"/>
            <ac:spMk id="16" creationId="{67F749CA-9A56-8B3F-3912-56C9C7BF6A5E}"/>
          </ac:spMkLst>
        </pc:spChg>
        <pc:spChg chg="add mod">
          <ac:chgData name="Ammons,Dylan" userId="3c55e2f8-c714-44bc-a6fb-182f1578580d" providerId="ADAL" clId="{3416BD6F-5288-46E7-83AE-27AAA62F8FC6}" dt="2023-09-16T20:02:53.246" v="496" actId="20577"/>
          <ac:spMkLst>
            <pc:docMk/>
            <pc:sldMk cId="1652101512" sldId="256"/>
            <ac:spMk id="17" creationId="{C8A8F8EA-087F-9E4B-21F1-5D8FA3DFC957}"/>
          </ac:spMkLst>
        </pc:spChg>
        <pc:spChg chg="add mod">
          <ac:chgData name="Ammons,Dylan" userId="3c55e2f8-c714-44bc-a6fb-182f1578580d" providerId="ADAL" clId="{3416BD6F-5288-46E7-83AE-27AAA62F8FC6}" dt="2023-09-16T20:44:22.452" v="509" actId="1076"/>
          <ac:spMkLst>
            <pc:docMk/>
            <pc:sldMk cId="1652101512" sldId="256"/>
            <ac:spMk id="19" creationId="{E68B20FB-EDAD-8A1A-5BB3-BC2C16DCCB4C}"/>
          </ac:spMkLst>
        </pc:spChg>
        <pc:picChg chg="mod">
          <ac:chgData name="Ammons,Dylan" userId="3c55e2f8-c714-44bc-a6fb-182f1578580d" providerId="ADAL" clId="{3416BD6F-5288-46E7-83AE-27AAA62F8FC6}" dt="2023-09-16T20:44:22.452" v="509" actId="1076"/>
          <ac:picMkLst>
            <pc:docMk/>
            <pc:sldMk cId="1652101512" sldId="256"/>
            <ac:picMk id="4" creationId="{9E3B5803-9967-917C-158B-C7D5709F5D19}"/>
          </ac:picMkLst>
        </pc:picChg>
        <pc:picChg chg="del mod">
          <ac:chgData name="Ammons,Dylan" userId="3c55e2f8-c714-44bc-a6fb-182f1578580d" providerId="ADAL" clId="{3416BD6F-5288-46E7-83AE-27AAA62F8FC6}" dt="2023-09-16T20:42:11.833" v="497" actId="478"/>
          <ac:picMkLst>
            <pc:docMk/>
            <pc:sldMk cId="1652101512" sldId="256"/>
            <ac:picMk id="5" creationId="{E43447B6-53CB-ABF1-59CA-0F33DA2139D4}"/>
          </ac:picMkLst>
        </pc:picChg>
        <pc:picChg chg="mod">
          <ac:chgData name="Ammons,Dylan" userId="3c55e2f8-c714-44bc-a6fb-182f1578580d" providerId="ADAL" clId="{3416BD6F-5288-46E7-83AE-27AAA62F8FC6}" dt="2023-09-16T21:53:51.671" v="522" actId="1076"/>
          <ac:picMkLst>
            <pc:docMk/>
            <pc:sldMk cId="1652101512" sldId="256"/>
            <ac:picMk id="8" creationId="{EC9245EC-8AD4-F024-4748-BD739D91EE67}"/>
          </ac:picMkLst>
        </pc:picChg>
        <pc:picChg chg="del mod">
          <ac:chgData name="Ammons,Dylan" userId="3c55e2f8-c714-44bc-a6fb-182f1578580d" providerId="ADAL" clId="{3416BD6F-5288-46E7-83AE-27AAA62F8FC6}" dt="2023-09-16T19:53:56.216" v="471" actId="478"/>
          <ac:picMkLst>
            <pc:docMk/>
            <pc:sldMk cId="1652101512" sldId="256"/>
            <ac:picMk id="10" creationId="{6827F960-1154-D8B5-DC91-55D4C3E85D76}"/>
          </ac:picMkLst>
        </pc:picChg>
        <pc:picChg chg="add del mod ord">
          <ac:chgData name="Ammons,Dylan" userId="3c55e2f8-c714-44bc-a6fb-182f1578580d" providerId="ADAL" clId="{3416BD6F-5288-46E7-83AE-27AAA62F8FC6}" dt="2023-09-16T20:42:12.205" v="499" actId="478"/>
          <ac:picMkLst>
            <pc:docMk/>
            <pc:sldMk cId="1652101512" sldId="256"/>
            <ac:picMk id="13" creationId="{E81CC3CD-40B5-5927-4330-F370B288062F}"/>
          </ac:picMkLst>
        </pc:picChg>
        <pc:picChg chg="add del mod modCrop">
          <ac:chgData name="Ammons,Dylan" userId="3c55e2f8-c714-44bc-a6fb-182f1578580d" providerId="ADAL" clId="{3416BD6F-5288-46E7-83AE-27AAA62F8FC6}" dt="2023-09-16T20:42:12.597" v="500" actId="478"/>
          <ac:picMkLst>
            <pc:docMk/>
            <pc:sldMk cId="1652101512" sldId="256"/>
            <ac:picMk id="14" creationId="{1048441B-8874-CD4F-D4BC-42EBF103B381}"/>
          </ac:picMkLst>
        </pc:picChg>
        <pc:picChg chg="add del mod ord modCrop">
          <ac:chgData name="Ammons,Dylan" userId="3c55e2f8-c714-44bc-a6fb-182f1578580d" providerId="ADAL" clId="{3416BD6F-5288-46E7-83AE-27AAA62F8FC6}" dt="2023-09-16T20:42:13.631" v="501" actId="478"/>
          <ac:picMkLst>
            <pc:docMk/>
            <pc:sldMk cId="1652101512" sldId="256"/>
            <ac:picMk id="15" creationId="{C6EA664C-715A-059C-882A-93C54E7058F5}"/>
          </ac:picMkLst>
        </pc:picChg>
        <pc:picChg chg="add mod">
          <ac:chgData name="Ammons,Dylan" userId="3c55e2f8-c714-44bc-a6fb-182f1578580d" providerId="ADAL" clId="{3416BD6F-5288-46E7-83AE-27AAA62F8FC6}" dt="2023-09-16T20:44:22.452" v="509" actId="1076"/>
          <ac:picMkLst>
            <pc:docMk/>
            <pc:sldMk cId="1652101512" sldId="256"/>
            <ac:picMk id="18" creationId="{EDD83A81-724D-A97C-700D-417391BC8E85}"/>
          </ac:picMkLst>
        </pc:picChg>
        <pc:picChg chg="add del mod ord">
          <ac:chgData name="Ammons,Dylan" userId="3c55e2f8-c714-44bc-a6fb-182f1578580d" providerId="ADAL" clId="{3416BD6F-5288-46E7-83AE-27AAA62F8FC6}" dt="2023-09-16T20:43:33.428" v="506" actId="478"/>
          <ac:picMkLst>
            <pc:docMk/>
            <pc:sldMk cId="1652101512" sldId="256"/>
            <ac:picMk id="20" creationId="{621D0E42-969C-CD5D-0046-33D30937EF28}"/>
          </ac:picMkLst>
        </pc:picChg>
        <pc:picChg chg="add del mod ord">
          <ac:chgData name="Ammons,Dylan" userId="3c55e2f8-c714-44bc-a6fb-182f1578580d" providerId="ADAL" clId="{3416BD6F-5288-46E7-83AE-27AAA62F8FC6}" dt="2023-09-16T21:00:56.424" v="515" actId="478"/>
          <ac:picMkLst>
            <pc:docMk/>
            <pc:sldMk cId="1652101512" sldId="256"/>
            <ac:picMk id="21" creationId="{97B846AC-250A-47AE-4366-FC79BD7609E4}"/>
          </ac:picMkLst>
        </pc:picChg>
        <pc:picChg chg="add del mod">
          <ac:chgData name="Ammons,Dylan" userId="3c55e2f8-c714-44bc-a6fb-182f1578580d" providerId="ADAL" clId="{3416BD6F-5288-46E7-83AE-27AAA62F8FC6}" dt="2023-09-16T21:00:52.802" v="513" actId="478"/>
          <ac:picMkLst>
            <pc:docMk/>
            <pc:sldMk cId="1652101512" sldId="256"/>
            <ac:picMk id="22" creationId="{99789EEB-7374-1C8C-7BCB-2EA45E5F5371}"/>
          </ac:picMkLst>
        </pc:picChg>
        <pc:picChg chg="add mod ord">
          <ac:chgData name="Ammons,Dylan" userId="3c55e2f8-c714-44bc-a6fb-182f1578580d" providerId="ADAL" clId="{3416BD6F-5288-46E7-83AE-27AAA62F8FC6}" dt="2023-09-16T21:01:03.684" v="517" actId="167"/>
          <ac:picMkLst>
            <pc:docMk/>
            <pc:sldMk cId="1652101512" sldId="256"/>
            <ac:picMk id="23" creationId="{CCD1F908-8607-2479-349A-EE38FD65EFC6}"/>
          </ac:picMkLst>
        </pc:picChg>
      </pc:sldChg>
      <pc:sldChg chg="addSp delSp modSp mod ord">
        <pc:chgData name="Ammons,Dylan" userId="3c55e2f8-c714-44bc-a6fb-182f1578580d" providerId="ADAL" clId="{3416BD6F-5288-46E7-83AE-27AAA62F8FC6}" dt="2023-08-29T18:22:43.761" v="245"/>
        <pc:sldMkLst>
          <pc:docMk/>
          <pc:sldMk cId="2033183302" sldId="257"/>
        </pc:sldMkLst>
        <pc:spChg chg="add del">
          <ac:chgData name="Ammons,Dylan" userId="3c55e2f8-c714-44bc-a6fb-182f1578580d" providerId="ADAL" clId="{3416BD6F-5288-46E7-83AE-27AAA62F8FC6}" dt="2023-08-29T18:22:35.817" v="242"/>
          <ac:spMkLst>
            <pc:docMk/>
            <pc:sldMk cId="2033183302" sldId="257"/>
            <ac:spMk id="15" creationId="{760BF0B5-F67F-D422-AFBA-08B268508BE6}"/>
          </ac:spMkLst>
        </pc:spChg>
        <pc:picChg chg="add del mod">
          <ac:chgData name="Ammons,Dylan" userId="3c55e2f8-c714-44bc-a6fb-182f1578580d" providerId="ADAL" clId="{3416BD6F-5288-46E7-83AE-27AAA62F8FC6}" dt="2023-08-21T18:51:24.529" v="5" actId="21"/>
          <ac:picMkLst>
            <pc:docMk/>
            <pc:sldMk cId="2033183302" sldId="257"/>
            <ac:picMk id="3" creationId="{26FCBB0B-1AFE-5EF1-C753-E0EABCABE04D}"/>
          </ac:picMkLst>
        </pc:picChg>
        <pc:picChg chg="mod">
          <ac:chgData name="Ammons,Dylan" userId="3c55e2f8-c714-44bc-a6fb-182f1578580d" providerId="ADAL" clId="{3416BD6F-5288-46E7-83AE-27AAA62F8FC6}" dt="2023-08-21T18:58:42.775" v="42" actId="1076"/>
          <ac:picMkLst>
            <pc:docMk/>
            <pc:sldMk cId="2033183302" sldId="257"/>
            <ac:picMk id="5" creationId="{4BCB2115-3C2D-BF3F-2F8B-8854CFDFACD4}"/>
          </ac:picMkLst>
        </pc:picChg>
        <pc:picChg chg="add del mod">
          <ac:chgData name="Ammons,Dylan" userId="3c55e2f8-c714-44bc-a6fb-182f1578580d" providerId="ADAL" clId="{3416BD6F-5288-46E7-83AE-27AAA62F8FC6}" dt="2023-08-29T18:22:36.202" v="243" actId="478"/>
          <ac:picMkLst>
            <pc:docMk/>
            <pc:sldMk cId="2033183302" sldId="257"/>
            <ac:picMk id="6" creationId="{01A66BD4-5A42-B690-2261-39ABDAC3A1D4}"/>
          </ac:picMkLst>
        </pc:picChg>
        <pc:picChg chg="mod">
          <ac:chgData name="Ammons,Dylan" userId="3c55e2f8-c714-44bc-a6fb-182f1578580d" providerId="ADAL" clId="{3416BD6F-5288-46E7-83AE-27AAA62F8FC6}" dt="2023-08-21T18:58:31.095" v="38" actId="1076"/>
          <ac:picMkLst>
            <pc:docMk/>
            <pc:sldMk cId="2033183302" sldId="257"/>
            <ac:picMk id="8" creationId="{648DDB61-5DB9-3755-92C1-5E7F0B4CBD3B}"/>
          </ac:picMkLst>
        </pc:picChg>
        <pc:picChg chg="mod">
          <ac:chgData name="Ammons,Dylan" userId="3c55e2f8-c714-44bc-a6fb-182f1578580d" providerId="ADAL" clId="{3416BD6F-5288-46E7-83AE-27AAA62F8FC6}" dt="2023-08-21T18:58:29.755" v="37" actId="1076"/>
          <ac:picMkLst>
            <pc:docMk/>
            <pc:sldMk cId="2033183302" sldId="257"/>
            <ac:picMk id="9" creationId="{6B84E963-83F2-4E9B-9A3F-30E7C29CE7B5}"/>
          </ac:picMkLst>
        </pc:picChg>
        <pc:picChg chg="add del mod">
          <ac:chgData name="Ammons,Dylan" userId="3c55e2f8-c714-44bc-a6fb-182f1578580d" providerId="ADAL" clId="{3416BD6F-5288-46E7-83AE-27AAA62F8FC6}" dt="2023-08-29T18:22:33.582" v="237" actId="478"/>
          <ac:picMkLst>
            <pc:docMk/>
            <pc:sldMk cId="2033183302" sldId="257"/>
            <ac:picMk id="12" creationId="{9F648EA9-D62E-E2BA-BEAD-A17D0197FDBF}"/>
          </ac:picMkLst>
        </pc:picChg>
        <pc:picChg chg="add del mod">
          <ac:chgData name="Ammons,Dylan" userId="3c55e2f8-c714-44bc-a6fb-182f1578580d" providerId="ADAL" clId="{3416BD6F-5288-46E7-83AE-27AAA62F8FC6}" dt="2023-08-29T18:22:34.885" v="240"/>
          <ac:picMkLst>
            <pc:docMk/>
            <pc:sldMk cId="2033183302" sldId="257"/>
            <ac:picMk id="16" creationId="{E36B79A4-7705-6459-38D4-DE60A10D4151}"/>
          </ac:picMkLst>
        </pc:picChg>
        <pc:picChg chg="add del mod">
          <ac:chgData name="Ammons,Dylan" userId="3c55e2f8-c714-44bc-a6fb-182f1578580d" providerId="ADAL" clId="{3416BD6F-5288-46E7-83AE-27AAA62F8FC6}" dt="2023-08-29T18:22:33.134" v="236"/>
          <ac:picMkLst>
            <pc:docMk/>
            <pc:sldMk cId="2033183302" sldId="257"/>
            <ac:picMk id="17" creationId="{8088CE0C-8EAE-DD36-CCE0-BF532629A3FD}"/>
          </ac:picMkLst>
        </pc:picChg>
      </pc:sldChg>
      <pc:sldChg chg="ord">
        <pc:chgData name="Ammons,Dylan" userId="3c55e2f8-c714-44bc-a6fb-182f1578580d" providerId="ADAL" clId="{3416BD6F-5288-46E7-83AE-27AAA62F8FC6}" dt="2023-08-22T17:29:00.290" v="116"/>
        <pc:sldMkLst>
          <pc:docMk/>
          <pc:sldMk cId="3040745309" sldId="258"/>
        </pc:sldMkLst>
      </pc:sldChg>
      <pc:sldChg chg="addSp delSp modSp mod">
        <pc:chgData name="Ammons,Dylan" userId="3c55e2f8-c714-44bc-a6fb-182f1578580d" providerId="ADAL" clId="{3416BD6F-5288-46E7-83AE-27AAA62F8FC6}" dt="2023-09-16T19:18:00.898" v="411" actId="1036"/>
        <pc:sldMkLst>
          <pc:docMk/>
          <pc:sldMk cId="1537533445" sldId="259"/>
        </pc:sldMkLst>
        <pc:spChg chg="mod">
          <ac:chgData name="Ammons,Dylan" userId="3c55e2f8-c714-44bc-a6fb-182f1578580d" providerId="ADAL" clId="{3416BD6F-5288-46E7-83AE-27AAA62F8FC6}" dt="2023-09-16T18:22:15.224" v="319" actId="554"/>
          <ac:spMkLst>
            <pc:docMk/>
            <pc:sldMk cId="1537533445" sldId="259"/>
            <ac:spMk id="2" creationId="{2D13A542-68BE-4827-CC52-2EAD37F4F1B5}"/>
          </ac:spMkLst>
        </pc:spChg>
        <pc:spChg chg="mod">
          <ac:chgData name="Ammons,Dylan" userId="3c55e2f8-c714-44bc-a6fb-182f1578580d" providerId="ADAL" clId="{3416BD6F-5288-46E7-83AE-27AAA62F8FC6}" dt="2023-09-16T18:22:15.224" v="319" actId="554"/>
          <ac:spMkLst>
            <pc:docMk/>
            <pc:sldMk cId="1537533445" sldId="259"/>
            <ac:spMk id="4" creationId="{E1C327AF-6328-F813-1DFD-7AEE5EFE005A}"/>
          </ac:spMkLst>
        </pc:spChg>
        <pc:spChg chg="mod ord">
          <ac:chgData name="Ammons,Dylan" userId="3c55e2f8-c714-44bc-a6fb-182f1578580d" providerId="ADAL" clId="{3416BD6F-5288-46E7-83AE-27AAA62F8FC6}" dt="2023-09-16T19:18:00.898" v="411" actId="1036"/>
          <ac:spMkLst>
            <pc:docMk/>
            <pc:sldMk cId="1537533445" sldId="259"/>
            <ac:spMk id="5" creationId="{924B4A97-584F-A09E-CD46-1F8CA5EA0D98}"/>
          </ac:spMkLst>
        </pc:spChg>
        <pc:spChg chg="mod">
          <ac:chgData name="Ammons,Dylan" userId="3c55e2f8-c714-44bc-a6fb-182f1578580d" providerId="ADAL" clId="{3416BD6F-5288-46E7-83AE-27AAA62F8FC6}" dt="2023-09-16T19:18:00.898" v="411" actId="1036"/>
          <ac:spMkLst>
            <pc:docMk/>
            <pc:sldMk cId="1537533445" sldId="259"/>
            <ac:spMk id="6" creationId="{0D375065-FE02-21D1-EE81-D1C17256A651}"/>
          </ac:spMkLst>
        </pc:spChg>
        <pc:spChg chg="mod">
          <ac:chgData name="Ammons,Dylan" userId="3c55e2f8-c714-44bc-a6fb-182f1578580d" providerId="ADAL" clId="{3416BD6F-5288-46E7-83AE-27AAA62F8FC6}" dt="2023-09-16T19:18:00.898" v="411" actId="1036"/>
          <ac:spMkLst>
            <pc:docMk/>
            <pc:sldMk cId="1537533445" sldId="259"/>
            <ac:spMk id="7" creationId="{335CE0EC-8FD9-B021-B140-03A4D8ED67DD}"/>
          </ac:spMkLst>
        </pc:spChg>
        <pc:spChg chg="del mod ord">
          <ac:chgData name="Ammons,Dylan" userId="3c55e2f8-c714-44bc-a6fb-182f1578580d" providerId="ADAL" clId="{3416BD6F-5288-46E7-83AE-27AAA62F8FC6}" dt="2023-09-16T19:15:16.825" v="392" actId="478"/>
          <ac:spMkLst>
            <pc:docMk/>
            <pc:sldMk cId="1537533445" sldId="259"/>
            <ac:spMk id="8" creationId="{AFB72940-C9A7-C64F-7581-2F715CEC47FA}"/>
          </ac:spMkLst>
        </pc:spChg>
        <pc:spChg chg="del mod">
          <ac:chgData name="Ammons,Dylan" userId="3c55e2f8-c714-44bc-a6fb-182f1578580d" providerId="ADAL" clId="{3416BD6F-5288-46E7-83AE-27AAA62F8FC6}" dt="2023-09-16T19:15:15.395" v="391" actId="478"/>
          <ac:spMkLst>
            <pc:docMk/>
            <pc:sldMk cId="1537533445" sldId="259"/>
            <ac:spMk id="9" creationId="{C17DDBA2-D789-A402-8D65-CD2037B0510D}"/>
          </ac:spMkLst>
        </pc:spChg>
        <pc:picChg chg="add mod ord">
          <ac:chgData name="Ammons,Dylan" userId="3c55e2f8-c714-44bc-a6fb-182f1578580d" providerId="ADAL" clId="{3416BD6F-5288-46E7-83AE-27AAA62F8FC6}" dt="2023-09-16T17:38:13.711" v="303" actId="14100"/>
          <ac:picMkLst>
            <pc:docMk/>
            <pc:sldMk cId="1537533445" sldId="259"/>
            <ac:picMk id="10" creationId="{23D4EDC3-BAE7-EEB6-4698-6C34BA353F23}"/>
          </ac:picMkLst>
        </pc:picChg>
        <pc:picChg chg="del mod">
          <ac:chgData name="Ammons,Dylan" userId="3c55e2f8-c714-44bc-a6fb-182f1578580d" providerId="ADAL" clId="{3416BD6F-5288-46E7-83AE-27AAA62F8FC6}" dt="2023-09-16T18:22:55.924" v="321" actId="478"/>
          <ac:picMkLst>
            <pc:docMk/>
            <pc:sldMk cId="1537533445" sldId="259"/>
            <ac:picMk id="11" creationId="{686409EF-EF45-FB6A-A6AD-782748B7A375}"/>
          </ac:picMkLst>
        </pc:picChg>
        <pc:picChg chg="del mod">
          <ac:chgData name="Ammons,Dylan" userId="3c55e2f8-c714-44bc-a6fb-182f1578580d" providerId="ADAL" clId="{3416BD6F-5288-46E7-83AE-27AAA62F8FC6}" dt="2023-09-16T19:15:17.815" v="394" actId="478"/>
          <ac:picMkLst>
            <pc:docMk/>
            <pc:sldMk cId="1537533445" sldId="259"/>
            <ac:picMk id="12" creationId="{1A25A477-6F0C-9983-1DCC-1FAEC9BACC9F}"/>
          </ac:picMkLst>
        </pc:picChg>
        <pc:picChg chg="del mod">
          <ac:chgData name="Ammons,Dylan" userId="3c55e2f8-c714-44bc-a6fb-182f1578580d" providerId="ADAL" clId="{3416BD6F-5288-46E7-83AE-27AAA62F8FC6}" dt="2023-09-16T19:15:18.309" v="395" actId="478"/>
          <ac:picMkLst>
            <pc:docMk/>
            <pc:sldMk cId="1537533445" sldId="259"/>
            <ac:picMk id="13" creationId="{5C495A23-02F7-B3E8-E8E9-77F50ABB43C1}"/>
          </ac:picMkLst>
        </pc:picChg>
        <pc:picChg chg="add del mod ord">
          <ac:chgData name="Ammons,Dylan" userId="3c55e2f8-c714-44bc-a6fb-182f1578580d" providerId="ADAL" clId="{3416BD6F-5288-46E7-83AE-27AAA62F8FC6}" dt="2023-09-16T18:43:14.567" v="329" actId="478"/>
          <ac:picMkLst>
            <pc:docMk/>
            <pc:sldMk cId="1537533445" sldId="259"/>
            <ac:picMk id="14" creationId="{58937EC0-F019-5701-3750-CD56B372925F}"/>
          </ac:picMkLst>
        </pc:picChg>
        <pc:picChg chg="del mod">
          <ac:chgData name="Ammons,Dylan" userId="3c55e2f8-c714-44bc-a6fb-182f1578580d" providerId="ADAL" clId="{3416BD6F-5288-46E7-83AE-27AAA62F8FC6}" dt="2023-09-16T18:58:53.228" v="357" actId="478"/>
          <ac:picMkLst>
            <pc:docMk/>
            <pc:sldMk cId="1537533445" sldId="259"/>
            <ac:picMk id="15" creationId="{36D0246B-FB69-D1C6-7208-7A9E326D7F7D}"/>
          </ac:picMkLst>
        </pc:picChg>
        <pc:picChg chg="del mod">
          <ac:chgData name="Ammons,Dylan" userId="3c55e2f8-c714-44bc-a6fb-182f1578580d" providerId="ADAL" clId="{3416BD6F-5288-46E7-83AE-27AAA62F8FC6}" dt="2023-09-16T19:15:17.383" v="393" actId="478"/>
          <ac:picMkLst>
            <pc:docMk/>
            <pc:sldMk cId="1537533445" sldId="259"/>
            <ac:picMk id="16" creationId="{A67BEC1A-0DAB-CAF3-F8FB-8774B8931B33}"/>
          </ac:picMkLst>
        </pc:picChg>
        <pc:picChg chg="del mod">
          <ac:chgData name="Ammons,Dylan" userId="3c55e2f8-c714-44bc-a6fb-182f1578580d" providerId="ADAL" clId="{3416BD6F-5288-46E7-83AE-27AAA62F8FC6}" dt="2023-09-16T18:41:57.784" v="322" actId="478"/>
          <ac:picMkLst>
            <pc:docMk/>
            <pc:sldMk cId="1537533445" sldId="259"/>
            <ac:picMk id="17" creationId="{67A31EF1-003F-86D9-74C7-6A5DFB4149AE}"/>
          </ac:picMkLst>
        </pc:picChg>
        <pc:picChg chg="add mod">
          <ac:chgData name="Ammons,Dylan" userId="3c55e2f8-c714-44bc-a6fb-182f1578580d" providerId="ADAL" clId="{3416BD6F-5288-46E7-83AE-27AAA62F8FC6}" dt="2023-09-16T18:43:22.609" v="330" actId="1076"/>
          <ac:picMkLst>
            <pc:docMk/>
            <pc:sldMk cId="1537533445" sldId="259"/>
            <ac:picMk id="18" creationId="{81A3DDED-58FD-E0CC-5235-5823BCED2F00}"/>
          </ac:picMkLst>
        </pc:picChg>
        <pc:picChg chg="add mod">
          <ac:chgData name="Ammons,Dylan" userId="3c55e2f8-c714-44bc-a6fb-182f1578580d" providerId="ADAL" clId="{3416BD6F-5288-46E7-83AE-27AAA62F8FC6}" dt="2023-09-16T19:18:00.898" v="411" actId="1036"/>
          <ac:picMkLst>
            <pc:docMk/>
            <pc:sldMk cId="1537533445" sldId="259"/>
            <ac:picMk id="19" creationId="{FEEE09CA-BC27-4C73-B972-E12875B52931}"/>
          </ac:picMkLst>
        </pc:picChg>
        <pc:picChg chg="add del mod">
          <ac:chgData name="Ammons,Dylan" userId="3c55e2f8-c714-44bc-a6fb-182f1578580d" providerId="ADAL" clId="{3416BD6F-5288-46E7-83AE-27AAA62F8FC6}" dt="2023-09-16T19:15:18.865" v="396" actId="478"/>
          <ac:picMkLst>
            <pc:docMk/>
            <pc:sldMk cId="1537533445" sldId="259"/>
            <ac:picMk id="20" creationId="{77DE043C-CE7B-DC1E-0AAC-DFBF3827D720}"/>
          </ac:picMkLst>
        </pc:picChg>
        <pc:picChg chg="add mod ord">
          <ac:chgData name="Ammons,Dylan" userId="3c55e2f8-c714-44bc-a6fb-182f1578580d" providerId="ADAL" clId="{3416BD6F-5288-46E7-83AE-27AAA62F8FC6}" dt="2023-09-16T19:18:00.898" v="411" actId="1036"/>
          <ac:picMkLst>
            <pc:docMk/>
            <pc:sldMk cId="1537533445" sldId="259"/>
            <ac:picMk id="21" creationId="{C385EF90-F717-0E80-6F99-80D59480FA96}"/>
          </ac:picMkLst>
        </pc:picChg>
        <pc:picChg chg="add del mod">
          <ac:chgData name="Ammons,Dylan" userId="3c55e2f8-c714-44bc-a6fb-182f1578580d" providerId="ADAL" clId="{3416BD6F-5288-46E7-83AE-27AAA62F8FC6}" dt="2023-09-16T19:15:33.449" v="397" actId="478"/>
          <ac:picMkLst>
            <pc:docMk/>
            <pc:sldMk cId="1537533445" sldId="259"/>
            <ac:picMk id="22" creationId="{8F8121A1-9CBA-9735-5E5E-1B020B80E479}"/>
          </ac:picMkLst>
        </pc:picChg>
        <pc:picChg chg="add del mod">
          <ac:chgData name="Ammons,Dylan" userId="3c55e2f8-c714-44bc-a6fb-182f1578580d" providerId="ADAL" clId="{3416BD6F-5288-46E7-83AE-27AAA62F8FC6}" dt="2023-09-16T19:16:21.425" v="400" actId="478"/>
          <ac:picMkLst>
            <pc:docMk/>
            <pc:sldMk cId="1537533445" sldId="259"/>
            <ac:picMk id="23" creationId="{6A590D80-AA18-D56D-2061-8A1528E03666}"/>
          </ac:picMkLst>
        </pc:picChg>
        <pc:picChg chg="add mod ord">
          <ac:chgData name="Ammons,Dylan" userId="3c55e2f8-c714-44bc-a6fb-182f1578580d" providerId="ADAL" clId="{3416BD6F-5288-46E7-83AE-27AAA62F8FC6}" dt="2023-09-16T19:18:00.898" v="411" actId="1036"/>
          <ac:picMkLst>
            <pc:docMk/>
            <pc:sldMk cId="1537533445" sldId="259"/>
            <ac:picMk id="24" creationId="{6D5C2EC1-F9A7-8215-1FE5-4FC438D34AD4}"/>
          </ac:picMkLst>
        </pc:picChg>
      </pc:sldChg>
      <pc:sldChg chg="addSp delSp modSp new mod">
        <pc:chgData name="Ammons,Dylan" userId="3c55e2f8-c714-44bc-a6fb-182f1578580d" providerId="ADAL" clId="{3416BD6F-5288-46E7-83AE-27AAA62F8FC6}" dt="2023-08-21T18:51:54.534" v="35" actId="1076"/>
        <pc:sldMkLst>
          <pc:docMk/>
          <pc:sldMk cId="424590732" sldId="262"/>
        </pc:sldMkLst>
        <pc:spChg chg="del">
          <ac:chgData name="Ammons,Dylan" userId="3c55e2f8-c714-44bc-a6fb-182f1578580d" providerId="ADAL" clId="{3416BD6F-5288-46E7-83AE-27AAA62F8FC6}" dt="2023-08-21T18:51:36.190" v="11" actId="478"/>
          <ac:spMkLst>
            <pc:docMk/>
            <pc:sldMk cId="424590732" sldId="262"/>
            <ac:spMk id="2" creationId="{894C99B1-AF57-2A4D-E5EE-0C72BFAF63D3}"/>
          </ac:spMkLst>
        </pc:spChg>
        <pc:spChg chg="del">
          <ac:chgData name="Ammons,Dylan" userId="3c55e2f8-c714-44bc-a6fb-182f1578580d" providerId="ADAL" clId="{3416BD6F-5288-46E7-83AE-27AAA62F8FC6}" dt="2023-08-21T18:51:32.090" v="7" actId="478"/>
          <ac:spMkLst>
            <pc:docMk/>
            <pc:sldMk cId="424590732" sldId="262"/>
            <ac:spMk id="3" creationId="{C727752C-16D7-EE9D-E5CB-C0AA122469C9}"/>
          </ac:spMkLst>
        </pc:spChg>
        <pc:spChg chg="add mod">
          <ac:chgData name="Ammons,Dylan" userId="3c55e2f8-c714-44bc-a6fb-182f1578580d" providerId="ADAL" clId="{3416BD6F-5288-46E7-83AE-27AAA62F8FC6}" dt="2023-08-21T18:51:52.694" v="34" actId="1076"/>
          <ac:spMkLst>
            <pc:docMk/>
            <pc:sldMk cId="424590732" sldId="262"/>
            <ac:spMk id="5" creationId="{F50C5ABD-A591-3CCF-06B3-3EB92FAAA443}"/>
          </ac:spMkLst>
        </pc:spChg>
        <pc:picChg chg="add mod">
          <ac:chgData name="Ammons,Dylan" userId="3c55e2f8-c714-44bc-a6fb-182f1578580d" providerId="ADAL" clId="{3416BD6F-5288-46E7-83AE-27AAA62F8FC6}" dt="2023-08-21T18:51:54.534" v="35" actId="1076"/>
          <ac:picMkLst>
            <pc:docMk/>
            <pc:sldMk cId="424590732" sldId="262"/>
            <ac:picMk id="4" creationId="{246D5201-4F9F-9926-FD7E-3F1DF26E02B9}"/>
          </ac:picMkLst>
        </pc:picChg>
      </pc:sldChg>
      <pc:sldChg chg="new del">
        <pc:chgData name="Ammons,Dylan" userId="3c55e2f8-c714-44bc-a6fb-182f1578580d" providerId="ADAL" clId="{3416BD6F-5288-46E7-83AE-27AAA62F8FC6}" dt="2023-08-21T18:58:57.875" v="45" actId="47"/>
        <pc:sldMkLst>
          <pc:docMk/>
          <pc:sldMk cId="4174241541" sldId="263"/>
        </pc:sldMkLst>
      </pc:sldChg>
      <pc:sldChg chg="addSp delSp modSp add mod addCm modCm">
        <pc:chgData name="Ammons,Dylan" userId="3c55e2f8-c714-44bc-a6fb-182f1578580d" providerId="ADAL" clId="{3416BD6F-5288-46E7-83AE-27AAA62F8FC6}" dt="2023-09-19T00:56:16.807" v="813" actId="1038"/>
        <pc:sldMkLst>
          <pc:docMk/>
          <pc:sldMk cId="22417065" sldId="264"/>
        </pc:sldMkLst>
        <pc:spChg chg="mod">
          <ac:chgData name="Ammons,Dylan" userId="3c55e2f8-c714-44bc-a6fb-182f1578580d" providerId="ADAL" clId="{3416BD6F-5288-46E7-83AE-27AAA62F8FC6}" dt="2023-08-21T18:59:11.219" v="60" actId="313"/>
          <ac:spMkLst>
            <pc:docMk/>
            <pc:sldMk cId="22417065" sldId="264"/>
            <ac:spMk id="2" creationId="{76FA0C5C-CB31-689D-C884-7C6CF27D248E}"/>
          </ac:spMkLst>
        </pc:spChg>
        <pc:spChg chg="del mod ord">
          <ac:chgData name="Ammons,Dylan" userId="3c55e2f8-c714-44bc-a6fb-182f1578580d" providerId="ADAL" clId="{3416BD6F-5288-46E7-83AE-27AAA62F8FC6}" dt="2023-09-17T22:36:05.055" v="791" actId="478"/>
          <ac:spMkLst>
            <pc:docMk/>
            <pc:sldMk cId="22417065" sldId="264"/>
            <ac:spMk id="5" creationId="{41DEB63F-53BD-0F62-8C12-AA5470642C91}"/>
          </ac:spMkLst>
        </pc:spChg>
        <pc:spChg chg="add mod">
          <ac:chgData name="Ammons,Dylan" userId="3c55e2f8-c714-44bc-a6fb-182f1578580d" providerId="ADAL" clId="{3416BD6F-5288-46E7-83AE-27AAA62F8FC6}" dt="2023-09-16T23:37:54.697" v="640" actId="1076"/>
          <ac:spMkLst>
            <pc:docMk/>
            <pc:sldMk cId="22417065" sldId="264"/>
            <ac:spMk id="11" creationId="{2F89FC43-5C70-67ED-F4CA-FE344A42D7BF}"/>
          </ac:spMkLst>
        </pc:spChg>
        <pc:spChg chg="mod">
          <ac:chgData name="Ammons,Dylan" userId="3c55e2f8-c714-44bc-a6fb-182f1578580d" providerId="ADAL" clId="{3416BD6F-5288-46E7-83AE-27AAA62F8FC6}" dt="2023-09-19T00:56:16.807" v="813" actId="1038"/>
          <ac:spMkLst>
            <pc:docMk/>
            <pc:sldMk cId="22417065" sldId="264"/>
            <ac:spMk id="13" creationId="{22A3BF0E-AE41-2DF5-A2B0-27B530EEA91E}"/>
          </ac:spMkLst>
        </pc:spChg>
        <pc:spChg chg="mod ord">
          <ac:chgData name="Ammons,Dylan" userId="3c55e2f8-c714-44bc-a6fb-182f1578580d" providerId="ADAL" clId="{3416BD6F-5288-46E7-83AE-27AAA62F8FC6}" dt="2023-09-17T22:36:17.369" v="794" actId="1076"/>
          <ac:spMkLst>
            <pc:docMk/>
            <pc:sldMk cId="22417065" sldId="264"/>
            <ac:spMk id="14" creationId="{84833ED6-21BF-110A-0808-BFE2DF294B27}"/>
          </ac:spMkLst>
        </pc:spChg>
        <pc:spChg chg="mod ord">
          <ac:chgData name="Ammons,Dylan" userId="3c55e2f8-c714-44bc-a6fb-182f1578580d" providerId="ADAL" clId="{3416BD6F-5288-46E7-83AE-27AAA62F8FC6}" dt="2023-09-17T22:23:52.123" v="757" actId="555"/>
          <ac:spMkLst>
            <pc:docMk/>
            <pc:sldMk cId="22417065" sldId="264"/>
            <ac:spMk id="15" creationId="{02EBFA7E-86A1-4577-1D4A-CB8A8356B4BD}"/>
          </ac:spMkLst>
        </pc:spChg>
        <pc:spChg chg="mod ord">
          <ac:chgData name="Ammons,Dylan" userId="3c55e2f8-c714-44bc-a6fb-182f1578580d" providerId="ADAL" clId="{3416BD6F-5288-46E7-83AE-27AAA62F8FC6}" dt="2023-09-17T22:24:13.979" v="770" actId="1038"/>
          <ac:spMkLst>
            <pc:docMk/>
            <pc:sldMk cId="22417065" sldId="264"/>
            <ac:spMk id="16" creationId="{5E09366B-6292-F0CC-2AB9-9DB4F14D609F}"/>
          </ac:spMkLst>
        </pc:spChg>
        <pc:spChg chg="mod ord">
          <ac:chgData name="Ammons,Dylan" userId="3c55e2f8-c714-44bc-a6fb-182f1578580d" providerId="ADAL" clId="{3416BD6F-5288-46E7-83AE-27AAA62F8FC6}" dt="2023-09-17T22:24:32.044" v="783" actId="166"/>
          <ac:spMkLst>
            <pc:docMk/>
            <pc:sldMk cId="22417065" sldId="264"/>
            <ac:spMk id="17" creationId="{23996409-0C74-69A2-87C8-617D685EE82D}"/>
          </ac:spMkLst>
        </pc:spChg>
        <pc:spChg chg="del mod">
          <ac:chgData name="Ammons,Dylan" userId="3c55e2f8-c714-44bc-a6fb-182f1578580d" providerId="ADAL" clId="{3416BD6F-5288-46E7-83AE-27AAA62F8FC6}" dt="2023-09-17T22:18:35.649" v="743" actId="478"/>
          <ac:spMkLst>
            <pc:docMk/>
            <pc:sldMk cId="22417065" sldId="264"/>
            <ac:spMk id="18" creationId="{10A2FB5D-1DDA-2FA0-54D9-9D18ABA9A2E6}"/>
          </ac:spMkLst>
        </pc:spChg>
        <pc:spChg chg="add mod">
          <ac:chgData name="Ammons,Dylan" userId="3c55e2f8-c714-44bc-a6fb-182f1578580d" providerId="ADAL" clId="{3416BD6F-5288-46E7-83AE-27AAA62F8FC6}" dt="2023-09-17T22:36:05.235" v="792"/>
          <ac:spMkLst>
            <pc:docMk/>
            <pc:sldMk cId="22417065" sldId="264"/>
            <ac:spMk id="29" creationId="{0A1A2948-81AE-BF10-0483-4157EC3E9CD3}"/>
          </ac:spMkLst>
        </pc:spChg>
        <pc:picChg chg="add mod">
          <ac:chgData name="Ammons,Dylan" userId="3c55e2f8-c714-44bc-a6fb-182f1578580d" providerId="ADAL" clId="{3416BD6F-5288-46E7-83AE-27AAA62F8FC6}" dt="2023-09-17T22:26:23.518" v="784" actId="1076"/>
          <ac:picMkLst>
            <pc:docMk/>
            <pc:sldMk cId="22417065" sldId="264"/>
            <ac:picMk id="3" creationId="{9D021E8D-6B2F-2F52-07F9-42A60F230706}"/>
          </ac:picMkLst>
        </pc:picChg>
        <pc:picChg chg="add mod">
          <ac:chgData name="Ammons,Dylan" userId="3c55e2f8-c714-44bc-a6fb-182f1578580d" providerId="ADAL" clId="{3416BD6F-5288-46E7-83AE-27AAA62F8FC6}" dt="2023-09-17T21:47:18.570" v="682" actId="1076"/>
          <ac:picMkLst>
            <pc:docMk/>
            <pc:sldMk cId="22417065" sldId="264"/>
            <ac:picMk id="4" creationId="{A16DB17C-D7A9-A100-F40D-97FCA2214983}"/>
          </ac:picMkLst>
        </pc:picChg>
        <pc:picChg chg="del">
          <ac:chgData name="Ammons,Dylan" userId="3c55e2f8-c714-44bc-a6fb-182f1578580d" providerId="ADAL" clId="{3416BD6F-5288-46E7-83AE-27AAA62F8FC6}" dt="2023-08-21T18:59:12.699" v="62" actId="478"/>
          <ac:picMkLst>
            <pc:docMk/>
            <pc:sldMk cId="22417065" sldId="264"/>
            <ac:picMk id="5" creationId="{4BCB2115-3C2D-BF3F-2F8B-8854CFDFACD4}"/>
          </ac:picMkLst>
        </pc:picChg>
        <pc:picChg chg="add del mod">
          <ac:chgData name="Ammons,Dylan" userId="3c55e2f8-c714-44bc-a6fb-182f1578580d" providerId="ADAL" clId="{3416BD6F-5288-46E7-83AE-27AAA62F8FC6}" dt="2023-08-25T22:57:12.258" v="218" actId="478"/>
          <ac:picMkLst>
            <pc:docMk/>
            <pc:sldMk cId="22417065" sldId="264"/>
            <ac:picMk id="5" creationId="{AA68B9FA-F4FD-B96B-0DD7-785377608CF6}"/>
          </ac:picMkLst>
        </pc:picChg>
        <pc:picChg chg="del">
          <ac:chgData name="Ammons,Dylan" userId="3c55e2f8-c714-44bc-a6fb-182f1578580d" providerId="ADAL" clId="{3416BD6F-5288-46E7-83AE-27AAA62F8FC6}" dt="2023-08-21T18:59:13.065" v="63" actId="478"/>
          <ac:picMkLst>
            <pc:docMk/>
            <pc:sldMk cId="22417065" sldId="264"/>
            <ac:picMk id="6" creationId="{01A66BD4-5A42-B690-2261-39ABDAC3A1D4}"/>
          </ac:picMkLst>
        </pc:picChg>
        <pc:picChg chg="add del mod">
          <ac:chgData name="Ammons,Dylan" userId="3c55e2f8-c714-44bc-a6fb-182f1578580d" providerId="ADAL" clId="{3416BD6F-5288-46E7-83AE-27AAA62F8FC6}" dt="2023-09-17T21:14:43.380" v="661" actId="478"/>
          <ac:picMkLst>
            <pc:docMk/>
            <pc:sldMk cId="22417065" sldId="264"/>
            <ac:picMk id="6" creationId="{07B900ED-807E-F637-0974-935C2E4FE000}"/>
          </ac:picMkLst>
        </pc:picChg>
        <pc:picChg chg="add del mod">
          <ac:chgData name="Ammons,Dylan" userId="3c55e2f8-c714-44bc-a6fb-182f1578580d" providerId="ADAL" clId="{3416BD6F-5288-46E7-83AE-27AAA62F8FC6}" dt="2023-09-16T23:37:46.878" v="637" actId="478"/>
          <ac:picMkLst>
            <pc:docMk/>
            <pc:sldMk cId="22417065" sldId="264"/>
            <ac:picMk id="7" creationId="{73E88EBA-7692-0CF7-B145-7021E5D2D569}"/>
          </ac:picMkLst>
        </pc:picChg>
        <pc:picChg chg="del">
          <ac:chgData name="Ammons,Dylan" userId="3c55e2f8-c714-44bc-a6fb-182f1578580d" providerId="ADAL" clId="{3416BD6F-5288-46E7-83AE-27AAA62F8FC6}" dt="2023-08-21T18:59:00.547" v="46" actId="478"/>
          <ac:picMkLst>
            <pc:docMk/>
            <pc:sldMk cId="22417065" sldId="264"/>
            <ac:picMk id="7" creationId="{F1346AD0-A520-0963-4834-3518D6869F7D}"/>
          </ac:picMkLst>
        </pc:picChg>
        <pc:picChg chg="add mod">
          <ac:chgData name="Ammons,Dylan" userId="3c55e2f8-c714-44bc-a6fb-182f1578580d" providerId="ADAL" clId="{3416BD6F-5288-46E7-83AE-27AAA62F8FC6}" dt="2023-09-17T22:26:24.896" v="785" actId="1076"/>
          <ac:picMkLst>
            <pc:docMk/>
            <pc:sldMk cId="22417065" sldId="264"/>
            <ac:picMk id="7" creationId="{FDBD9490-6EE0-9AD2-686F-362FAE9850EC}"/>
          </ac:picMkLst>
        </pc:picChg>
        <pc:picChg chg="del">
          <ac:chgData name="Ammons,Dylan" userId="3c55e2f8-c714-44bc-a6fb-182f1578580d" providerId="ADAL" clId="{3416BD6F-5288-46E7-83AE-27AAA62F8FC6}" dt="2023-08-21T18:59:01.381" v="47" actId="478"/>
          <ac:picMkLst>
            <pc:docMk/>
            <pc:sldMk cId="22417065" sldId="264"/>
            <ac:picMk id="8" creationId="{648DDB61-5DB9-3755-92C1-5E7F0B4CBD3B}"/>
          </ac:picMkLst>
        </pc:picChg>
        <pc:picChg chg="add del mod">
          <ac:chgData name="Ammons,Dylan" userId="3c55e2f8-c714-44bc-a6fb-182f1578580d" providerId="ADAL" clId="{3416BD6F-5288-46E7-83AE-27AAA62F8FC6}" dt="2023-09-17T21:10:22.714" v="657" actId="478"/>
          <ac:picMkLst>
            <pc:docMk/>
            <pc:sldMk cId="22417065" sldId="264"/>
            <ac:picMk id="8" creationId="{E0079481-78A2-3323-CD04-8087E7252E00}"/>
          </ac:picMkLst>
        </pc:picChg>
        <pc:picChg chg="del">
          <ac:chgData name="Ammons,Dylan" userId="3c55e2f8-c714-44bc-a6fb-182f1578580d" providerId="ADAL" clId="{3416BD6F-5288-46E7-83AE-27AAA62F8FC6}" dt="2023-08-21T18:59:00.547" v="46" actId="478"/>
          <ac:picMkLst>
            <pc:docMk/>
            <pc:sldMk cId="22417065" sldId="264"/>
            <ac:picMk id="9" creationId="{6B84E963-83F2-4E9B-9A3F-30E7C29CE7B5}"/>
          </ac:picMkLst>
        </pc:picChg>
        <pc:picChg chg="add del mod">
          <ac:chgData name="Ammons,Dylan" userId="3c55e2f8-c714-44bc-a6fb-182f1578580d" providerId="ADAL" clId="{3416BD6F-5288-46E7-83AE-27AAA62F8FC6}" dt="2023-09-17T22:12:47.433" v="726" actId="478"/>
          <ac:picMkLst>
            <pc:docMk/>
            <pc:sldMk cId="22417065" sldId="264"/>
            <ac:picMk id="9" creationId="{A8DA8C26-9E1C-ED22-AFE9-DB2D6B657B2D}"/>
          </ac:picMkLst>
        </pc:picChg>
        <pc:picChg chg="add mod">
          <ac:chgData name="Ammons,Dylan" userId="3c55e2f8-c714-44bc-a6fb-182f1578580d" providerId="ADAL" clId="{3416BD6F-5288-46E7-83AE-27AAA62F8FC6}" dt="2023-09-17T21:49:32.617" v="718" actId="1076"/>
          <ac:picMkLst>
            <pc:docMk/>
            <pc:sldMk cId="22417065" sldId="264"/>
            <ac:picMk id="10" creationId="{605999DE-DBDF-B20B-785A-2FF8A6AD84C3}"/>
          </ac:picMkLst>
        </pc:picChg>
        <pc:picChg chg="del">
          <ac:chgData name="Ammons,Dylan" userId="3c55e2f8-c714-44bc-a6fb-182f1578580d" providerId="ADAL" clId="{3416BD6F-5288-46E7-83AE-27AAA62F8FC6}" dt="2023-08-21T18:59:12.352" v="61" actId="478"/>
          <ac:picMkLst>
            <pc:docMk/>
            <pc:sldMk cId="22417065" sldId="264"/>
            <ac:picMk id="10" creationId="{CAC7669D-7619-B4E9-743C-AC8CB1EB5601}"/>
          </ac:picMkLst>
        </pc:picChg>
        <pc:picChg chg="del">
          <ac:chgData name="Ammons,Dylan" userId="3c55e2f8-c714-44bc-a6fb-182f1578580d" providerId="ADAL" clId="{3416BD6F-5288-46E7-83AE-27AAA62F8FC6}" dt="2023-08-21T18:59:03.299" v="48" actId="478"/>
          <ac:picMkLst>
            <pc:docMk/>
            <pc:sldMk cId="22417065" sldId="264"/>
            <ac:picMk id="11" creationId="{1E7CB13A-90B0-2258-7E25-3A38FD626B39}"/>
          </ac:picMkLst>
        </pc:picChg>
        <pc:picChg chg="add mod">
          <ac:chgData name="Ammons,Dylan" userId="3c55e2f8-c714-44bc-a6fb-182f1578580d" providerId="ADAL" clId="{3416BD6F-5288-46E7-83AE-27AAA62F8FC6}" dt="2023-09-17T21:46:02.867" v="673" actId="1076"/>
          <ac:picMkLst>
            <pc:docMk/>
            <pc:sldMk cId="22417065" sldId="264"/>
            <ac:picMk id="12" creationId="{344A5EED-CAF9-ACB1-C0B7-087E47B44942}"/>
          </ac:picMkLst>
        </pc:picChg>
        <pc:picChg chg="del">
          <ac:chgData name="Ammons,Dylan" userId="3c55e2f8-c714-44bc-a6fb-182f1578580d" providerId="ADAL" clId="{3416BD6F-5288-46E7-83AE-27AAA62F8FC6}" dt="2023-08-21T18:59:13.430" v="64" actId="478"/>
          <ac:picMkLst>
            <pc:docMk/>
            <pc:sldMk cId="22417065" sldId="264"/>
            <ac:picMk id="12" creationId="{9F648EA9-D62E-E2BA-BEAD-A17D0197FDBF}"/>
          </ac:picMkLst>
        </pc:picChg>
        <pc:picChg chg="add mod">
          <ac:chgData name="Ammons,Dylan" userId="3c55e2f8-c714-44bc-a6fb-182f1578580d" providerId="ADAL" clId="{3416BD6F-5288-46E7-83AE-27AAA62F8FC6}" dt="2023-09-17T21:48:54.809" v="707" actId="1076"/>
          <ac:picMkLst>
            <pc:docMk/>
            <pc:sldMk cId="22417065" sldId="264"/>
            <ac:picMk id="19" creationId="{2E69D5A2-52DC-2E93-3C86-B2FDC472CD2E}"/>
          </ac:picMkLst>
        </pc:picChg>
        <pc:picChg chg="add del mod">
          <ac:chgData name="Ammons,Dylan" userId="3c55e2f8-c714-44bc-a6fb-182f1578580d" providerId="ADAL" clId="{3416BD6F-5288-46E7-83AE-27AAA62F8FC6}" dt="2023-09-17T22:35:56.634" v="790" actId="478"/>
          <ac:picMkLst>
            <pc:docMk/>
            <pc:sldMk cId="22417065" sldId="264"/>
            <ac:picMk id="20" creationId="{714AC10A-F8B7-3ED7-10A1-C13917E2F39F}"/>
          </ac:picMkLst>
        </pc:picChg>
        <pc:picChg chg="add mod">
          <ac:chgData name="Ammons,Dylan" userId="3c55e2f8-c714-44bc-a6fb-182f1578580d" providerId="ADAL" clId="{3416BD6F-5288-46E7-83AE-27AAA62F8FC6}" dt="2023-09-17T22:18:25.391" v="740" actId="1076"/>
          <ac:picMkLst>
            <pc:docMk/>
            <pc:sldMk cId="22417065" sldId="264"/>
            <ac:picMk id="21" creationId="{BF961190-A8A7-9FE1-E93C-294F50E77F2E}"/>
          </ac:picMkLst>
        </pc:picChg>
        <pc:picChg chg="add mod modCrop">
          <ac:chgData name="Ammons,Dylan" userId="3c55e2f8-c714-44bc-a6fb-182f1578580d" providerId="ADAL" clId="{3416BD6F-5288-46E7-83AE-27AAA62F8FC6}" dt="2023-09-17T21:48:10.992" v="696" actId="1076"/>
          <ac:picMkLst>
            <pc:docMk/>
            <pc:sldMk cId="22417065" sldId="264"/>
            <ac:picMk id="22" creationId="{F3D6C458-44BF-C403-A7D1-59F98AC3D396}"/>
          </ac:picMkLst>
        </pc:picChg>
        <pc:picChg chg="add mod modCrop">
          <ac:chgData name="Ammons,Dylan" userId="3c55e2f8-c714-44bc-a6fb-182f1578580d" providerId="ADAL" clId="{3416BD6F-5288-46E7-83AE-27AAA62F8FC6}" dt="2023-09-17T21:48:10.992" v="696" actId="1076"/>
          <ac:picMkLst>
            <pc:docMk/>
            <pc:sldMk cId="22417065" sldId="264"/>
            <ac:picMk id="23" creationId="{FA3A45C4-A769-F452-A9B9-B1421B5E84D7}"/>
          </ac:picMkLst>
        </pc:picChg>
        <pc:picChg chg="add del mod">
          <ac:chgData name="Ammons,Dylan" userId="3c55e2f8-c714-44bc-a6fb-182f1578580d" providerId="ADAL" clId="{3416BD6F-5288-46E7-83AE-27AAA62F8FC6}" dt="2023-09-17T22:14:15.602" v="733" actId="478"/>
          <ac:picMkLst>
            <pc:docMk/>
            <pc:sldMk cId="22417065" sldId="264"/>
            <ac:picMk id="24" creationId="{8B1A304A-5ABE-CC4D-75BD-375DC2B8D51F}"/>
          </ac:picMkLst>
        </pc:picChg>
        <pc:picChg chg="add mod">
          <ac:chgData name="Ammons,Dylan" userId="3c55e2f8-c714-44bc-a6fb-182f1578580d" providerId="ADAL" clId="{3416BD6F-5288-46E7-83AE-27AAA62F8FC6}" dt="2023-09-17T22:24:04.237" v="765" actId="1037"/>
          <ac:picMkLst>
            <pc:docMk/>
            <pc:sldMk cId="22417065" sldId="264"/>
            <ac:picMk id="25" creationId="{4BD771E8-CBA5-4659-5D45-222ED0EE70C0}"/>
          </ac:picMkLst>
        </pc:picChg>
        <pc:picChg chg="add del mod">
          <ac:chgData name="Ammons,Dylan" userId="3c55e2f8-c714-44bc-a6fb-182f1578580d" providerId="ADAL" clId="{3416BD6F-5288-46E7-83AE-27AAA62F8FC6}" dt="2023-09-17T22:23:25.425" v="745" actId="478"/>
          <ac:picMkLst>
            <pc:docMk/>
            <pc:sldMk cId="22417065" sldId="264"/>
            <ac:picMk id="26" creationId="{C7CEDA5D-890C-D5B5-401B-FE24DE105100}"/>
          </ac:picMkLst>
        </pc:picChg>
        <pc:picChg chg="add mod">
          <ac:chgData name="Ammons,Dylan" userId="3c55e2f8-c714-44bc-a6fb-182f1578580d" providerId="ADAL" clId="{3416BD6F-5288-46E7-83AE-27AAA62F8FC6}" dt="2023-09-17T22:23:36.937" v="748" actId="1076"/>
          <ac:picMkLst>
            <pc:docMk/>
            <pc:sldMk cId="22417065" sldId="264"/>
            <ac:picMk id="27" creationId="{88DAFAAD-CC57-97C1-FA0F-CE6FFECF3985}"/>
          </ac:picMkLst>
        </pc:picChg>
        <pc:picChg chg="add mod ord">
          <ac:chgData name="Ammons,Dylan" userId="3c55e2f8-c714-44bc-a6fb-182f1578580d" providerId="ADAL" clId="{3416BD6F-5288-46E7-83AE-27AAA62F8FC6}" dt="2023-09-17T22:35:54.688" v="789" actId="167"/>
          <ac:picMkLst>
            <pc:docMk/>
            <pc:sldMk cId="22417065" sldId="264"/>
            <ac:picMk id="28" creationId="{DAA83254-1441-875C-D0CB-CADBF2966A10}"/>
          </ac:picMkLst>
        </pc:picChg>
      </pc:sldChg>
      <pc:sldChg chg="addSp delSp modSp new mod modClrScheme chgLayout">
        <pc:chgData name="Ammons,Dylan" userId="3c55e2f8-c714-44bc-a6fb-182f1578580d" providerId="ADAL" clId="{3416BD6F-5288-46E7-83AE-27AAA62F8FC6}" dt="2023-08-22T17:29:19.322" v="140" actId="700"/>
        <pc:sldMkLst>
          <pc:docMk/>
          <pc:sldMk cId="2726235225" sldId="265"/>
        </pc:sldMkLst>
        <pc:spChg chg="mod ord">
          <ac:chgData name="Ammons,Dylan" userId="3c55e2f8-c714-44bc-a6fb-182f1578580d" providerId="ADAL" clId="{3416BD6F-5288-46E7-83AE-27AAA62F8FC6}" dt="2023-08-22T17:29:19.322" v="140" actId="700"/>
          <ac:spMkLst>
            <pc:docMk/>
            <pc:sldMk cId="2726235225" sldId="265"/>
            <ac:spMk id="2" creationId="{1F05004A-9CB9-1BE0-E46D-6BFB10F7D1C8}"/>
          </ac:spMkLst>
        </pc:spChg>
        <pc:spChg chg="del mod ord">
          <ac:chgData name="Ammons,Dylan" userId="3c55e2f8-c714-44bc-a6fb-182f1578580d" providerId="ADAL" clId="{3416BD6F-5288-46E7-83AE-27AAA62F8FC6}" dt="2023-08-22T17:29:19.322" v="140" actId="700"/>
          <ac:spMkLst>
            <pc:docMk/>
            <pc:sldMk cId="2726235225" sldId="265"/>
            <ac:spMk id="3" creationId="{0D3529CE-A0A0-0048-0F64-63F1C26722FD}"/>
          </ac:spMkLst>
        </pc:spChg>
        <pc:spChg chg="add mod ord">
          <ac:chgData name="Ammons,Dylan" userId="3c55e2f8-c714-44bc-a6fb-182f1578580d" providerId="ADAL" clId="{3416BD6F-5288-46E7-83AE-27AAA62F8FC6}" dt="2023-08-22T17:29:19.322" v="140" actId="700"/>
          <ac:spMkLst>
            <pc:docMk/>
            <pc:sldMk cId="2726235225" sldId="265"/>
            <ac:spMk id="4" creationId="{313821BB-6BC8-F17B-93E7-638ED215602C}"/>
          </ac:spMkLst>
        </pc:spChg>
      </pc:sldChg>
      <pc:sldChg chg="addSp delSp modSp mod">
        <pc:chgData name="Ammons,Dylan" userId="3c55e2f8-c714-44bc-a6fb-182f1578580d" providerId="ADAL" clId="{3416BD6F-5288-46E7-83AE-27AAA62F8FC6}" dt="2023-09-19T01:28:05.247" v="819" actId="1076"/>
        <pc:sldMkLst>
          <pc:docMk/>
          <pc:sldMk cId="1124445231" sldId="266"/>
        </pc:sldMkLst>
        <pc:spChg chg="del">
          <ac:chgData name="Ammons,Dylan" userId="3c55e2f8-c714-44bc-a6fb-182f1578580d" providerId="ADAL" clId="{3416BD6F-5288-46E7-83AE-27AAA62F8FC6}" dt="2023-09-17T23:03:08.906" v="795" actId="478"/>
          <ac:spMkLst>
            <pc:docMk/>
            <pc:sldMk cId="1124445231" sldId="266"/>
            <ac:spMk id="2" creationId="{112BA81F-F6D4-12BC-3083-EBF715B06952}"/>
          </ac:spMkLst>
        </pc:spChg>
        <pc:spChg chg="del">
          <ac:chgData name="Ammons,Dylan" userId="3c55e2f8-c714-44bc-a6fb-182f1578580d" providerId="ADAL" clId="{3416BD6F-5288-46E7-83AE-27AAA62F8FC6}" dt="2023-09-17T23:03:08.906" v="795" actId="478"/>
          <ac:spMkLst>
            <pc:docMk/>
            <pc:sldMk cId="1124445231" sldId="266"/>
            <ac:spMk id="3" creationId="{AE1C2AF2-A174-41F3-8028-2B4D80343438}"/>
          </ac:spMkLst>
        </pc:spChg>
        <pc:graphicFrameChg chg="add mod">
          <ac:chgData name="Ammons,Dylan" userId="3c55e2f8-c714-44bc-a6fb-182f1578580d" providerId="ADAL" clId="{3416BD6F-5288-46E7-83AE-27AAA62F8FC6}" dt="2023-09-19T01:27:22.487" v="818" actId="1076"/>
          <ac:graphicFrameMkLst>
            <pc:docMk/>
            <pc:sldMk cId="1124445231" sldId="266"/>
            <ac:graphicFrameMk id="2" creationId="{760172C8-6421-5872-BB52-B7A083E865BC}"/>
          </ac:graphicFrameMkLst>
        </pc:graphicFrameChg>
        <pc:graphicFrameChg chg="add del mod">
          <ac:chgData name="Ammons,Dylan" userId="3c55e2f8-c714-44bc-a6fb-182f1578580d" providerId="ADAL" clId="{3416BD6F-5288-46E7-83AE-27AAA62F8FC6}" dt="2023-09-19T01:27:06.275" v="814" actId="478"/>
          <ac:graphicFrameMkLst>
            <pc:docMk/>
            <pc:sldMk cId="1124445231" sldId="266"/>
            <ac:graphicFrameMk id="5" creationId="{D52BAF80-8563-35DC-06F5-2D9B596154DC}"/>
          </ac:graphicFrameMkLst>
        </pc:graphicFrameChg>
        <pc:picChg chg="add mod">
          <ac:chgData name="Ammons,Dylan" userId="3c55e2f8-c714-44bc-a6fb-182f1578580d" providerId="ADAL" clId="{3416BD6F-5288-46E7-83AE-27AAA62F8FC6}" dt="2023-09-19T01:28:05.247" v="819" actId="1076"/>
          <ac:picMkLst>
            <pc:docMk/>
            <pc:sldMk cId="1124445231" sldId="266"/>
            <ac:picMk id="4" creationId="{DF718EFB-5B98-2B94-6847-87A9755B4830}"/>
          </ac:picMkLst>
        </pc:picChg>
      </pc:sldChg>
      <pc:sldChg chg="addSp delSp modSp new mod">
        <pc:chgData name="Ammons,Dylan" userId="3c55e2f8-c714-44bc-a6fb-182f1578580d" providerId="ADAL" clId="{3416BD6F-5288-46E7-83AE-27AAA62F8FC6}" dt="2023-09-16T23:27:58.529" v="628" actId="1076"/>
        <pc:sldMkLst>
          <pc:docMk/>
          <pc:sldMk cId="3253831515" sldId="268"/>
        </pc:sldMkLst>
        <pc:spChg chg="del">
          <ac:chgData name="Ammons,Dylan" userId="3c55e2f8-c714-44bc-a6fb-182f1578580d" providerId="ADAL" clId="{3416BD6F-5288-46E7-83AE-27AAA62F8FC6}" dt="2023-08-29T18:22:50.801" v="247" actId="478"/>
          <ac:spMkLst>
            <pc:docMk/>
            <pc:sldMk cId="3253831515" sldId="268"/>
            <ac:spMk id="2" creationId="{D7650C03-94EC-BF02-994E-390AA60D5752}"/>
          </ac:spMkLst>
        </pc:spChg>
        <pc:spChg chg="del">
          <ac:chgData name="Ammons,Dylan" userId="3c55e2f8-c714-44bc-a6fb-182f1578580d" providerId="ADAL" clId="{3416BD6F-5288-46E7-83AE-27AAA62F8FC6}" dt="2023-08-29T18:22:50.801" v="247" actId="478"/>
          <ac:spMkLst>
            <pc:docMk/>
            <pc:sldMk cId="3253831515" sldId="268"/>
            <ac:spMk id="3" creationId="{8D48B895-E993-8B2A-D2E8-2C598F99D091}"/>
          </ac:spMkLst>
        </pc:spChg>
        <pc:spChg chg="add mod">
          <ac:chgData name="Ammons,Dylan" userId="3c55e2f8-c714-44bc-a6fb-182f1578580d" providerId="ADAL" clId="{3416BD6F-5288-46E7-83AE-27AAA62F8FC6}" dt="2023-09-16T22:57:54.321" v="551"/>
          <ac:spMkLst>
            <pc:docMk/>
            <pc:sldMk cId="3253831515" sldId="268"/>
            <ac:spMk id="5" creationId="{8B8F8E5E-111F-3208-3005-4E622B2F10E8}"/>
          </ac:spMkLst>
        </pc:spChg>
        <pc:spChg chg="add del mod ord">
          <ac:chgData name="Ammons,Dylan" userId="3c55e2f8-c714-44bc-a6fb-182f1578580d" providerId="ADAL" clId="{3416BD6F-5288-46E7-83AE-27AAA62F8FC6}" dt="2023-09-16T22:57:54.139" v="550" actId="478"/>
          <ac:spMkLst>
            <pc:docMk/>
            <pc:sldMk cId="3253831515" sldId="268"/>
            <ac:spMk id="6" creationId="{A2E7FEBE-9DBF-E295-3F02-998E1EA22592}"/>
          </ac:spMkLst>
        </pc:spChg>
        <pc:spChg chg="add del mod ord">
          <ac:chgData name="Ammons,Dylan" userId="3c55e2f8-c714-44bc-a6fb-182f1578580d" providerId="ADAL" clId="{3416BD6F-5288-46E7-83AE-27AAA62F8FC6}" dt="2023-09-16T22:57:54.139" v="550" actId="478"/>
          <ac:spMkLst>
            <pc:docMk/>
            <pc:sldMk cId="3253831515" sldId="268"/>
            <ac:spMk id="7" creationId="{043D17B5-4304-9293-32E9-FA8B3F08E691}"/>
          </ac:spMkLst>
        </pc:spChg>
        <pc:spChg chg="add mod">
          <ac:chgData name="Ammons,Dylan" userId="3c55e2f8-c714-44bc-a6fb-182f1578580d" providerId="ADAL" clId="{3416BD6F-5288-46E7-83AE-27AAA62F8FC6}" dt="2023-09-16T23:04:55.204" v="616" actId="1035"/>
          <ac:spMkLst>
            <pc:docMk/>
            <pc:sldMk cId="3253831515" sldId="268"/>
            <ac:spMk id="8" creationId="{01AD9B0E-FF44-E9B7-B17C-A30D39FE10A9}"/>
          </ac:spMkLst>
        </pc:spChg>
        <pc:spChg chg="add mod">
          <ac:chgData name="Ammons,Dylan" userId="3c55e2f8-c714-44bc-a6fb-182f1578580d" providerId="ADAL" clId="{3416BD6F-5288-46E7-83AE-27AAA62F8FC6}" dt="2023-09-16T23:04:55.204" v="616" actId="1035"/>
          <ac:spMkLst>
            <pc:docMk/>
            <pc:sldMk cId="3253831515" sldId="268"/>
            <ac:spMk id="9" creationId="{89B56D77-EF14-E18E-2E4C-9C16DC89D464}"/>
          </ac:spMkLst>
        </pc:spChg>
        <pc:spChg chg="add mod">
          <ac:chgData name="Ammons,Dylan" userId="3c55e2f8-c714-44bc-a6fb-182f1578580d" providerId="ADAL" clId="{3416BD6F-5288-46E7-83AE-27AAA62F8FC6}" dt="2023-09-16T22:58:08.504" v="585" actId="1038"/>
          <ac:spMkLst>
            <pc:docMk/>
            <pc:sldMk cId="3253831515" sldId="268"/>
            <ac:spMk id="18" creationId="{159AA724-2EBD-72FF-1945-D006052C386E}"/>
          </ac:spMkLst>
        </pc:spChg>
        <pc:picChg chg="add mod">
          <ac:chgData name="Ammons,Dylan" userId="3c55e2f8-c714-44bc-a6fb-182f1578580d" providerId="ADAL" clId="{3416BD6F-5288-46E7-83AE-27AAA62F8FC6}" dt="2023-09-16T22:52:06.455" v="538" actId="1076"/>
          <ac:picMkLst>
            <pc:docMk/>
            <pc:sldMk cId="3253831515" sldId="268"/>
            <ac:picMk id="2" creationId="{4291FFB0-A103-7D35-DD29-52B85011E621}"/>
          </ac:picMkLst>
        </pc:picChg>
        <pc:picChg chg="add mod">
          <ac:chgData name="Ammons,Dylan" userId="3c55e2f8-c714-44bc-a6fb-182f1578580d" providerId="ADAL" clId="{3416BD6F-5288-46E7-83AE-27AAA62F8FC6}" dt="2023-09-16T22:58:08.504" v="585" actId="1038"/>
          <ac:picMkLst>
            <pc:docMk/>
            <pc:sldMk cId="3253831515" sldId="268"/>
            <ac:picMk id="3" creationId="{01D60BC5-B32C-BF1A-76E8-9728A2E90E5F}"/>
          </ac:picMkLst>
        </pc:picChg>
        <pc:picChg chg="add mod">
          <ac:chgData name="Ammons,Dylan" userId="3c55e2f8-c714-44bc-a6fb-182f1578580d" providerId="ADAL" clId="{3416BD6F-5288-46E7-83AE-27AAA62F8FC6}" dt="2023-09-16T23:04:25.384" v="606" actId="1076"/>
          <ac:picMkLst>
            <pc:docMk/>
            <pc:sldMk cId="3253831515" sldId="268"/>
            <ac:picMk id="4" creationId="{E1794F7A-4AB0-F3E7-840B-BDA62D2D1611}"/>
          </ac:picMkLst>
        </pc:picChg>
        <pc:picChg chg="add del">
          <ac:chgData name="Ammons,Dylan" userId="3c55e2f8-c714-44bc-a6fb-182f1578580d" providerId="ADAL" clId="{3416BD6F-5288-46E7-83AE-27AAA62F8FC6}" dt="2023-08-29T18:23:15.958" v="251"/>
          <ac:picMkLst>
            <pc:docMk/>
            <pc:sldMk cId="3253831515" sldId="268"/>
            <ac:picMk id="5" creationId="{FDEAAB0C-E43B-F430-9FBF-9B097EF40BD3}"/>
          </ac:picMkLst>
        </pc:picChg>
        <pc:picChg chg="add del mod">
          <ac:chgData name="Ammons,Dylan" userId="3c55e2f8-c714-44bc-a6fb-182f1578580d" providerId="ADAL" clId="{3416BD6F-5288-46E7-83AE-27AAA62F8FC6}" dt="2023-09-16T22:58:18.668" v="588" actId="478"/>
          <ac:picMkLst>
            <pc:docMk/>
            <pc:sldMk cId="3253831515" sldId="268"/>
            <ac:picMk id="10" creationId="{484402F6-DFAF-0BA9-C8BE-C1859E29FBE4}"/>
          </ac:picMkLst>
        </pc:picChg>
        <pc:picChg chg="add del mod">
          <ac:chgData name="Ammons,Dylan" userId="3c55e2f8-c714-44bc-a6fb-182f1578580d" providerId="ADAL" clId="{3416BD6F-5288-46E7-83AE-27AAA62F8FC6}" dt="2023-09-16T22:51:34.913" v="529" actId="478"/>
          <ac:picMkLst>
            <pc:docMk/>
            <pc:sldMk cId="3253831515" sldId="268"/>
            <ac:picMk id="11" creationId="{53C68748-E7E4-2F70-553F-5C4743BAF993}"/>
          </ac:picMkLst>
        </pc:picChg>
        <pc:picChg chg="add del mod">
          <ac:chgData name="Ammons,Dylan" userId="3c55e2f8-c714-44bc-a6fb-182f1578580d" providerId="ADAL" clId="{3416BD6F-5288-46E7-83AE-27AAA62F8FC6}" dt="2023-09-16T22:58:16.293" v="587" actId="478"/>
          <ac:picMkLst>
            <pc:docMk/>
            <pc:sldMk cId="3253831515" sldId="268"/>
            <ac:picMk id="12" creationId="{8B670211-CBC9-41EE-8E22-5D7D6DC9B800}"/>
          </ac:picMkLst>
        </pc:picChg>
        <pc:picChg chg="add mod">
          <ac:chgData name="Ammons,Dylan" userId="3c55e2f8-c714-44bc-a6fb-182f1578580d" providerId="ADAL" clId="{3416BD6F-5288-46E7-83AE-27AAA62F8FC6}" dt="2023-09-16T23:27:58.529" v="628" actId="1076"/>
          <ac:picMkLst>
            <pc:docMk/>
            <pc:sldMk cId="3253831515" sldId="268"/>
            <ac:picMk id="13" creationId="{D3654DB3-A50F-3B31-5136-029B19BBEBF7}"/>
          </ac:picMkLst>
        </pc:picChg>
        <pc:picChg chg="add del mod">
          <ac:chgData name="Ammons,Dylan" userId="3c55e2f8-c714-44bc-a6fb-182f1578580d" providerId="ADAL" clId="{3416BD6F-5288-46E7-83AE-27AAA62F8FC6}" dt="2023-09-16T22:58:20.890" v="589" actId="478"/>
          <ac:picMkLst>
            <pc:docMk/>
            <pc:sldMk cId="3253831515" sldId="268"/>
            <ac:picMk id="14" creationId="{09B47E42-FAA7-EB0F-7F7C-32D280D7ED70}"/>
          </ac:picMkLst>
        </pc:picChg>
        <pc:picChg chg="add del mod">
          <ac:chgData name="Ammons,Dylan" userId="3c55e2f8-c714-44bc-a6fb-182f1578580d" providerId="ADAL" clId="{3416BD6F-5288-46E7-83AE-27AAA62F8FC6}" dt="2023-09-16T23:27:47.199" v="626" actId="478"/>
          <ac:picMkLst>
            <pc:docMk/>
            <pc:sldMk cId="3253831515" sldId="268"/>
            <ac:picMk id="15" creationId="{60573B66-5FFB-5091-93F7-65FB95C58AB8}"/>
          </ac:picMkLst>
        </pc:picChg>
        <pc:picChg chg="add del mod">
          <ac:chgData name="Ammons,Dylan" userId="3c55e2f8-c714-44bc-a6fb-182f1578580d" providerId="ADAL" clId="{3416BD6F-5288-46E7-83AE-27AAA62F8FC6}" dt="2023-09-16T23:27:47.199" v="626" actId="478"/>
          <ac:picMkLst>
            <pc:docMk/>
            <pc:sldMk cId="3253831515" sldId="268"/>
            <ac:picMk id="16" creationId="{A1966267-D94C-75DA-5ED9-931A47C1E310}"/>
          </ac:picMkLst>
        </pc:picChg>
        <pc:picChg chg="add del mod">
          <ac:chgData name="Ammons,Dylan" userId="3c55e2f8-c714-44bc-a6fb-182f1578580d" providerId="ADAL" clId="{3416BD6F-5288-46E7-83AE-27AAA62F8FC6}" dt="2023-09-16T22:57:19.203" v="540" actId="478"/>
          <ac:picMkLst>
            <pc:docMk/>
            <pc:sldMk cId="3253831515" sldId="268"/>
            <ac:picMk id="17" creationId="{3E7C0052-913A-135E-38EA-7DCA1F803AC9}"/>
          </ac:picMkLst>
        </pc:picChg>
        <pc:picChg chg="add del mod">
          <ac:chgData name="Ammons,Dylan" userId="3c55e2f8-c714-44bc-a6fb-182f1578580d" providerId="ADAL" clId="{3416BD6F-5288-46E7-83AE-27AAA62F8FC6}" dt="2023-09-16T23:04:03.916" v="599" actId="478"/>
          <ac:picMkLst>
            <pc:docMk/>
            <pc:sldMk cId="3253831515" sldId="268"/>
            <ac:picMk id="19" creationId="{961087A7-626B-15DC-4522-9975524DA0D8}"/>
          </ac:picMkLst>
        </pc:picChg>
        <pc:picChg chg="add mod">
          <ac:chgData name="Ammons,Dylan" userId="3c55e2f8-c714-44bc-a6fb-182f1578580d" providerId="ADAL" clId="{3416BD6F-5288-46E7-83AE-27AAA62F8FC6}" dt="2023-09-16T23:04:58.795" v="623" actId="1036"/>
          <ac:picMkLst>
            <pc:docMk/>
            <pc:sldMk cId="3253831515" sldId="268"/>
            <ac:picMk id="20" creationId="{862E356D-3729-8E42-9FD7-5C6F33ED81D3}"/>
          </ac:picMkLst>
        </pc:picChg>
      </pc:sldChg>
      <pc:sldChg chg="add">
        <pc:chgData name="Ammons,Dylan" userId="3c55e2f8-c714-44bc-a6fb-182f1578580d" providerId="ADAL" clId="{3416BD6F-5288-46E7-83AE-27AAA62F8FC6}" dt="2023-09-16T17:18:10.458" v="289"/>
        <pc:sldMkLst>
          <pc:docMk/>
          <pc:sldMk cId="135110650" sldId="269"/>
        </pc:sldMkLst>
      </pc:sldChg>
    </pc:docChg>
  </pc:docChgLst>
  <pc:docChgLst>
    <pc:chgData name="Ammons,Dylan" userId="3c55e2f8-c714-44bc-a6fb-182f1578580d" providerId="ADAL" clId="{E5B6B9D5-5A29-4991-AD8E-999F635C52F8}"/>
    <pc:docChg chg="undo custSel addSld delSld modSld sldOrd">
      <pc:chgData name="Ammons,Dylan" userId="3c55e2f8-c714-44bc-a6fb-182f1578580d" providerId="ADAL" clId="{E5B6B9D5-5A29-4991-AD8E-999F635C52F8}" dt="2024-02-04T20:31:41.359" v="3505" actId="20577"/>
      <pc:docMkLst>
        <pc:docMk/>
      </pc:docMkLst>
      <pc:sldChg chg="addSp delSp modSp mod">
        <pc:chgData name="Ammons,Dylan" userId="3c55e2f8-c714-44bc-a6fb-182f1578580d" providerId="ADAL" clId="{E5B6B9D5-5A29-4991-AD8E-999F635C52F8}" dt="2024-01-30T19:06:56.314" v="1499" actId="12789"/>
        <pc:sldMkLst>
          <pc:docMk/>
          <pc:sldMk cId="1056461127" sldId="260"/>
        </pc:sldMkLst>
        <pc:spChg chg="add mod">
          <ac:chgData name="Ammons,Dylan" userId="3c55e2f8-c714-44bc-a6fb-182f1578580d" providerId="ADAL" clId="{E5B6B9D5-5A29-4991-AD8E-999F635C52F8}" dt="2024-01-30T19:06:54.660" v="1498" actId="164"/>
          <ac:spMkLst>
            <pc:docMk/>
            <pc:sldMk cId="1056461127" sldId="260"/>
            <ac:spMk id="3" creationId="{414B9A9F-8B5E-CAB1-35C1-68F1CF4DBDFE}"/>
          </ac:spMkLst>
        </pc:spChg>
        <pc:spChg chg="mod topLvl">
          <ac:chgData name="Ammons,Dylan" userId="3c55e2f8-c714-44bc-a6fb-182f1578580d" providerId="ADAL" clId="{E5B6B9D5-5A29-4991-AD8E-999F635C52F8}" dt="2024-01-30T19:06:54.660" v="1498" actId="164"/>
          <ac:spMkLst>
            <pc:docMk/>
            <pc:sldMk cId="1056461127" sldId="260"/>
            <ac:spMk id="4" creationId="{BB604886-758B-F513-FC04-1E92659F4F81}"/>
          </ac:spMkLst>
        </pc:spChg>
        <pc:spChg chg="mod topLvl">
          <ac:chgData name="Ammons,Dylan" userId="3c55e2f8-c714-44bc-a6fb-182f1578580d" providerId="ADAL" clId="{E5B6B9D5-5A29-4991-AD8E-999F635C52F8}" dt="2024-01-30T19:06:54.660" v="1498" actId="164"/>
          <ac:spMkLst>
            <pc:docMk/>
            <pc:sldMk cId="1056461127" sldId="260"/>
            <ac:spMk id="9" creationId="{9D4E1052-D43E-C5A3-7D2F-A5AF4E3E3CAA}"/>
          </ac:spMkLst>
        </pc:spChg>
        <pc:spChg chg="mod topLvl">
          <ac:chgData name="Ammons,Dylan" userId="3c55e2f8-c714-44bc-a6fb-182f1578580d" providerId="ADAL" clId="{E5B6B9D5-5A29-4991-AD8E-999F635C52F8}" dt="2024-01-30T19:06:54.660" v="1498" actId="164"/>
          <ac:spMkLst>
            <pc:docMk/>
            <pc:sldMk cId="1056461127" sldId="260"/>
            <ac:spMk id="10" creationId="{6D63BBE4-402E-323B-8D32-0B33A0AD651E}"/>
          </ac:spMkLst>
        </pc:spChg>
        <pc:spChg chg="mod topLvl">
          <ac:chgData name="Ammons,Dylan" userId="3c55e2f8-c714-44bc-a6fb-182f1578580d" providerId="ADAL" clId="{E5B6B9D5-5A29-4991-AD8E-999F635C52F8}" dt="2024-01-30T19:06:54.660" v="1498" actId="164"/>
          <ac:spMkLst>
            <pc:docMk/>
            <pc:sldMk cId="1056461127" sldId="260"/>
            <ac:spMk id="11" creationId="{D467A967-CD90-D40F-18DA-7AA77F637786}"/>
          </ac:spMkLst>
        </pc:spChg>
        <pc:spChg chg="mod">
          <ac:chgData name="Ammons,Dylan" userId="3c55e2f8-c714-44bc-a6fb-182f1578580d" providerId="ADAL" clId="{E5B6B9D5-5A29-4991-AD8E-999F635C52F8}" dt="2024-01-28T14:32:40.978" v="151" actId="164"/>
          <ac:spMkLst>
            <pc:docMk/>
            <pc:sldMk cId="1056461127" sldId="260"/>
            <ac:spMk id="13" creationId="{073698AC-FC8C-A295-0D64-CA54E7D35E6C}"/>
          </ac:spMkLst>
        </pc:spChg>
        <pc:spChg chg="del">
          <ac:chgData name="Ammons,Dylan" userId="3c55e2f8-c714-44bc-a6fb-182f1578580d" providerId="ADAL" clId="{E5B6B9D5-5A29-4991-AD8E-999F635C52F8}" dt="2024-01-28T14:30:51.699" v="111" actId="478"/>
          <ac:spMkLst>
            <pc:docMk/>
            <pc:sldMk cId="1056461127" sldId="260"/>
            <ac:spMk id="16" creationId="{6468D8C4-A5A3-DF47-33E1-791EABF175ED}"/>
          </ac:spMkLst>
        </pc:spChg>
        <pc:grpChg chg="add del mod ord">
          <ac:chgData name="Ammons,Dylan" userId="3c55e2f8-c714-44bc-a6fb-182f1578580d" providerId="ADAL" clId="{E5B6B9D5-5A29-4991-AD8E-999F635C52F8}" dt="2024-01-28T14:31:11.925" v="116" actId="165"/>
          <ac:grpSpMkLst>
            <pc:docMk/>
            <pc:sldMk cId="1056461127" sldId="260"/>
            <ac:grpSpMk id="7" creationId="{9F385D1A-7307-86E2-5120-9232DF5C84EB}"/>
          </ac:grpSpMkLst>
        </pc:grpChg>
        <pc:grpChg chg="add mod">
          <ac:chgData name="Ammons,Dylan" userId="3c55e2f8-c714-44bc-a6fb-182f1578580d" providerId="ADAL" clId="{E5B6B9D5-5A29-4991-AD8E-999F635C52F8}" dt="2024-01-30T19:06:56.314" v="1499" actId="12789"/>
          <ac:grpSpMkLst>
            <pc:docMk/>
            <pc:sldMk cId="1056461127" sldId="260"/>
            <ac:grpSpMk id="7" creationId="{E3082099-D260-039A-A79C-9CB373A78A0A}"/>
          </ac:grpSpMkLst>
        </pc:grpChg>
        <pc:grpChg chg="add del mod">
          <ac:chgData name="Ammons,Dylan" userId="3c55e2f8-c714-44bc-a6fb-182f1578580d" providerId="ADAL" clId="{E5B6B9D5-5A29-4991-AD8E-999F635C52F8}" dt="2024-01-28T14:32:04.099" v="143" actId="165"/>
          <ac:grpSpMkLst>
            <pc:docMk/>
            <pc:sldMk cId="1056461127" sldId="260"/>
            <ac:grpSpMk id="12" creationId="{F44C64F8-9085-9CD6-3246-A6C35F88997D}"/>
          </ac:grpSpMkLst>
        </pc:grpChg>
        <pc:grpChg chg="add del mod">
          <ac:chgData name="Ammons,Dylan" userId="3c55e2f8-c714-44bc-a6fb-182f1578580d" providerId="ADAL" clId="{E5B6B9D5-5A29-4991-AD8E-999F635C52F8}" dt="2024-01-28T14:32:34.470" v="150" actId="165"/>
          <ac:grpSpMkLst>
            <pc:docMk/>
            <pc:sldMk cId="1056461127" sldId="260"/>
            <ac:grpSpMk id="14" creationId="{5214C78C-B826-6096-4D19-1D617D313EC9}"/>
          </ac:grpSpMkLst>
        </pc:grpChg>
        <pc:grpChg chg="add mod">
          <ac:chgData name="Ammons,Dylan" userId="3c55e2f8-c714-44bc-a6fb-182f1578580d" providerId="ADAL" clId="{E5B6B9D5-5A29-4991-AD8E-999F635C52F8}" dt="2024-01-30T19:06:54.660" v="1498" actId="164"/>
          <ac:grpSpMkLst>
            <pc:docMk/>
            <pc:sldMk cId="1056461127" sldId="260"/>
            <ac:grpSpMk id="15" creationId="{6AB1CB1B-7237-746A-1CC4-57979947DEDC}"/>
          </ac:grpSpMkLst>
        </pc:grpChg>
        <pc:grpChg chg="del">
          <ac:chgData name="Ammons,Dylan" userId="3c55e2f8-c714-44bc-a6fb-182f1578580d" providerId="ADAL" clId="{E5B6B9D5-5A29-4991-AD8E-999F635C52F8}" dt="2024-01-28T14:05:32.717" v="79" actId="21"/>
          <ac:grpSpMkLst>
            <pc:docMk/>
            <pc:sldMk cId="1056461127" sldId="260"/>
            <ac:grpSpMk id="25" creationId="{F69DB070-708B-D21F-46B9-9A83C4242357}"/>
          </ac:grpSpMkLst>
        </pc:grpChg>
        <pc:picChg chg="add del mod">
          <ac:chgData name="Ammons,Dylan" userId="3c55e2f8-c714-44bc-a6fb-182f1578580d" providerId="ADAL" clId="{E5B6B9D5-5A29-4991-AD8E-999F635C52F8}" dt="2024-01-28T14:05:23.611" v="74" actId="21"/>
          <ac:picMkLst>
            <pc:docMk/>
            <pc:sldMk cId="1056461127" sldId="260"/>
            <ac:picMk id="2" creationId="{60D049AF-E2C3-0A94-2AFB-BF5B0C75AC53}"/>
          </ac:picMkLst>
        </pc:picChg>
        <pc:picChg chg="add del mod">
          <ac:chgData name="Ammons,Dylan" userId="3c55e2f8-c714-44bc-a6fb-182f1578580d" providerId="ADAL" clId="{E5B6B9D5-5A29-4991-AD8E-999F635C52F8}" dt="2024-01-28T14:06:45.322" v="85" actId="478"/>
          <ac:picMkLst>
            <pc:docMk/>
            <pc:sldMk cId="1056461127" sldId="260"/>
            <ac:picMk id="3" creationId="{E3248373-CD7D-0643-B74C-3351583442B8}"/>
          </ac:picMkLst>
        </pc:picChg>
        <pc:picChg chg="add mod">
          <ac:chgData name="Ammons,Dylan" userId="3c55e2f8-c714-44bc-a6fb-182f1578580d" providerId="ADAL" clId="{E5B6B9D5-5A29-4991-AD8E-999F635C52F8}" dt="2024-01-30T18:01:44.389" v="435" actId="1076"/>
          <ac:picMkLst>
            <pc:docMk/>
            <pc:sldMk cId="1056461127" sldId="260"/>
            <ac:picMk id="5" creationId="{6480BC33-D77B-1325-1A10-0BBE57900FE3}"/>
          </ac:picMkLst>
        </pc:picChg>
        <pc:picChg chg="add mod topLvl modCrop">
          <ac:chgData name="Ammons,Dylan" userId="3c55e2f8-c714-44bc-a6fb-182f1578580d" providerId="ADAL" clId="{E5B6B9D5-5A29-4991-AD8E-999F635C52F8}" dt="2024-01-30T19:06:54.660" v="1498" actId="164"/>
          <ac:picMkLst>
            <pc:docMk/>
            <pc:sldMk cId="1056461127" sldId="260"/>
            <ac:picMk id="6" creationId="{51A3282B-4FB1-9A15-585F-34211968D7D8}"/>
          </ac:picMkLst>
        </pc:picChg>
        <pc:picChg chg="add mod ord topLvl">
          <ac:chgData name="Ammons,Dylan" userId="3c55e2f8-c714-44bc-a6fb-182f1578580d" providerId="ADAL" clId="{E5B6B9D5-5A29-4991-AD8E-999F635C52F8}" dt="2024-01-30T19:06:54.660" v="1498" actId="164"/>
          <ac:picMkLst>
            <pc:docMk/>
            <pc:sldMk cId="1056461127" sldId="260"/>
            <ac:picMk id="8" creationId="{0C34D206-56F4-54EA-66C0-1B9B4771167F}"/>
          </ac:picMkLst>
        </pc:picChg>
        <pc:picChg chg="mod topLvl">
          <ac:chgData name="Ammons,Dylan" userId="3c55e2f8-c714-44bc-a6fb-182f1578580d" providerId="ADAL" clId="{E5B6B9D5-5A29-4991-AD8E-999F635C52F8}" dt="2024-01-30T19:06:54.660" v="1498" actId="164"/>
          <ac:picMkLst>
            <pc:docMk/>
            <pc:sldMk cId="1056461127" sldId="260"/>
            <ac:picMk id="17" creationId="{0A197E2E-3C56-D1D0-0546-4967E70B4543}"/>
          </ac:picMkLst>
        </pc:picChg>
        <pc:picChg chg="mod topLvl">
          <ac:chgData name="Ammons,Dylan" userId="3c55e2f8-c714-44bc-a6fb-182f1578580d" providerId="ADAL" clId="{E5B6B9D5-5A29-4991-AD8E-999F635C52F8}" dt="2024-01-30T19:06:54.660" v="1498" actId="164"/>
          <ac:picMkLst>
            <pc:docMk/>
            <pc:sldMk cId="1056461127" sldId="260"/>
            <ac:picMk id="19" creationId="{63F68C58-493D-FC0B-6E8C-855F396BA707}"/>
          </ac:picMkLst>
        </pc:picChg>
        <pc:picChg chg="mod topLvl">
          <ac:chgData name="Ammons,Dylan" userId="3c55e2f8-c714-44bc-a6fb-182f1578580d" providerId="ADAL" clId="{E5B6B9D5-5A29-4991-AD8E-999F635C52F8}" dt="2024-01-30T19:06:54.660" v="1498" actId="164"/>
          <ac:picMkLst>
            <pc:docMk/>
            <pc:sldMk cId="1056461127" sldId="260"/>
            <ac:picMk id="20" creationId="{F15953CE-3DE8-D62A-39EB-65771B8FF5D4}"/>
          </ac:picMkLst>
        </pc:picChg>
        <pc:picChg chg="del mod">
          <ac:chgData name="Ammons,Dylan" userId="3c55e2f8-c714-44bc-a6fb-182f1578580d" providerId="ADAL" clId="{E5B6B9D5-5A29-4991-AD8E-999F635C52F8}" dt="2024-01-28T14:05:32.717" v="79" actId="21"/>
          <ac:picMkLst>
            <pc:docMk/>
            <pc:sldMk cId="1056461127" sldId="260"/>
            <ac:picMk id="21" creationId="{BFE777A9-4F88-D685-F512-B4780191023B}"/>
          </ac:picMkLst>
        </pc:picChg>
        <pc:picChg chg="del mod">
          <ac:chgData name="Ammons,Dylan" userId="3c55e2f8-c714-44bc-a6fb-182f1578580d" providerId="ADAL" clId="{E5B6B9D5-5A29-4991-AD8E-999F635C52F8}" dt="2024-01-28T14:30:21.722" v="105" actId="478"/>
          <ac:picMkLst>
            <pc:docMk/>
            <pc:sldMk cId="1056461127" sldId="260"/>
            <ac:picMk id="22" creationId="{4F3C7629-D476-77AA-1954-5BF4D92ED9A9}"/>
          </ac:picMkLst>
        </pc:picChg>
      </pc:sldChg>
      <pc:sldChg chg="addSp delSp modSp mod ord modNotesTx">
        <pc:chgData name="Ammons,Dylan" userId="3c55e2f8-c714-44bc-a6fb-182f1578580d" providerId="ADAL" clId="{E5B6B9D5-5A29-4991-AD8E-999F635C52F8}" dt="2024-01-30T19:06:40.711" v="1495" actId="12789"/>
        <pc:sldMkLst>
          <pc:docMk/>
          <pc:sldMk cId="424590732" sldId="262"/>
        </pc:sldMkLst>
        <pc:spChg chg="add mod">
          <ac:chgData name="Ammons,Dylan" userId="3c55e2f8-c714-44bc-a6fb-182f1578580d" providerId="ADAL" clId="{E5B6B9D5-5A29-4991-AD8E-999F635C52F8}" dt="2024-01-30T19:06:38.435" v="1494" actId="164"/>
          <ac:spMkLst>
            <pc:docMk/>
            <pc:sldMk cId="424590732" sldId="262"/>
            <ac:spMk id="3" creationId="{F8B0C89A-C351-B9F3-E642-D9A8D14B90C2}"/>
          </ac:spMkLst>
        </pc:spChg>
        <pc:spChg chg="add">
          <ac:chgData name="Ammons,Dylan" userId="3c55e2f8-c714-44bc-a6fb-182f1578580d" providerId="ADAL" clId="{E5B6B9D5-5A29-4991-AD8E-999F635C52F8}" dt="2024-01-30T14:02:23.341" v="426"/>
          <ac:spMkLst>
            <pc:docMk/>
            <pc:sldMk cId="424590732" sldId="262"/>
            <ac:spMk id="3" creationId="{FF31DAE6-8B5C-5593-80BC-F34DBC6AFA7F}"/>
          </ac:spMkLst>
        </pc:spChg>
        <pc:spChg chg="add">
          <ac:chgData name="Ammons,Dylan" userId="3c55e2f8-c714-44bc-a6fb-182f1578580d" providerId="ADAL" clId="{E5B6B9D5-5A29-4991-AD8E-999F635C52F8}" dt="2024-01-28T14:45:52.878" v="192"/>
          <ac:spMkLst>
            <pc:docMk/>
            <pc:sldMk cId="424590732" sldId="262"/>
            <ac:spMk id="5" creationId="{03A4D9EE-2237-7C71-A042-357B33045D8E}"/>
          </ac:spMkLst>
        </pc:spChg>
        <pc:spChg chg="mod">
          <ac:chgData name="Ammons,Dylan" userId="3c55e2f8-c714-44bc-a6fb-182f1578580d" providerId="ADAL" clId="{E5B6B9D5-5A29-4991-AD8E-999F635C52F8}" dt="2024-01-30T19:06:38.435" v="1494" actId="164"/>
          <ac:spMkLst>
            <pc:docMk/>
            <pc:sldMk cId="424590732" sldId="262"/>
            <ac:spMk id="11" creationId="{323D25FD-0720-574E-8CA9-C68C7FC40EF4}"/>
          </ac:spMkLst>
        </pc:spChg>
        <pc:spChg chg="mod">
          <ac:chgData name="Ammons,Dylan" userId="3c55e2f8-c714-44bc-a6fb-182f1578580d" providerId="ADAL" clId="{E5B6B9D5-5A29-4991-AD8E-999F635C52F8}" dt="2024-01-30T19:06:38.435" v="1494" actId="164"/>
          <ac:spMkLst>
            <pc:docMk/>
            <pc:sldMk cId="424590732" sldId="262"/>
            <ac:spMk id="12" creationId="{D0E6855A-3768-43A3-6330-4FB9BA40D54F}"/>
          </ac:spMkLst>
        </pc:spChg>
        <pc:spChg chg="mod topLvl">
          <ac:chgData name="Ammons,Dylan" userId="3c55e2f8-c714-44bc-a6fb-182f1578580d" providerId="ADAL" clId="{E5B6B9D5-5A29-4991-AD8E-999F635C52F8}" dt="2024-01-30T19:06:38.435" v="1494" actId="164"/>
          <ac:spMkLst>
            <pc:docMk/>
            <pc:sldMk cId="424590732" sldId="262"/>
            <ac:spMk id="13" creationId="{518BBDBC-6502-E46B-3CBA-E72B9826212C}"/>
          </ac:spMkLst>
        </pc:spChg>
        <pc:spChg chg="mod topLvl">
          <ac:chgData name="Ammons,Dylan" userId="3c55e2f8-c714-44bc-a6fb-182f1578580d" providerId="ADAL" clId="{E5B6B9D5-5A29-4991-AD8E-999F635C52F8}" dt="2024-01-30T19:06:38.435" v="1494" actId="164"/>
          <ac:spMkLst>
            <pc:docMk/>
            <pc:sldMk cId="424590732" sldId="262"/>
            <ac:spMk id="14" creationId="{A808A369-BB1C-1642-50E8-C33A08FC91C8}"/>
          </ac:spMkLst>
        </pc:spChg>
        <pc:spChg chg="mod">
          <ac:chgData name="Ammons,Dylan" userId="3c55e2f8-c714-44bc-a6fb-182f1578580d" providerId="ADAL" clId="{E5B6B9D5-5A29-4991-AD8E-999F635C52F8}" dt="2024-01-30T19:06:38.435" v="1494" actId="164"/>
          <ac:spMkLst>
            <pc:docMk/>
            <pc:sldMk cId="424590732" sldId="262"/>
            <ac:spMk id="15" creationId="{A36BF8F8-480B-AA3D-B6E7-1475AE2A65C8}"/>
          </ac:spMkLst>
        </pc:spChg>
        <pc:grpChg chg="del">
          <ac:chgData name="Ammons,Dylan" userId="3c55e2f8-c714-44bc-a6fb-182f1578580d" providerId="ADAL" clId="{E5B6B9D5-5A29-4991-AD8E-999F635C52F8}" dt="2024-01-28T14:52:34.614" v="210" actId="478"/>
          <ac:grpSpMkLst>
            <pc:docMk/>
            <pc:sldMk cId="424590732" sldId="262"/>
            <ac:grpSpMk id="4" creationId="{84318E72-A0AE-930F-6E4B-C8BDC7C2F107}"/>
          </ac:grpSpMkLst>
        </pc:grpChg>
        <pc:grpChg chg="add mod">
          <ac:chgData name="Ammons,Dylan" userId="3c55e2f8-c714-44bc-a6fb-182f1578580d" providerId="ADAL" clId="{E5B6B9D5-5A29-4991-AD8E-999F635C52F8}" dt="2024-01-30T19:06:40.711" v="1495" actId="12789"/>
          <ac:grpSpMkLst>
            <pc:docMk/>
            <pc:sldMk cId="424590732" sldId="262"/>
            <ac:grpSpMk id="5" creationId="{188734D5-332B-00B8-62E7-0CCE22D84BFD}"/>
          </ac:grpSpMkLst>
        </pc:grpChg>
        <pc:grpChg chg="add del mod">
          <ac:chgData name="Ammons,Dylan" userId="3c55e2f8-c714-44bc-a6fb-182f1578580d" providerId="ADAL" clId="{E5B6B9D5-5A29-4991-AD8E-999F635C52F8}" dt="2024-01-28T14:53:43.296" v="230" actId="165"/>
          <ac:grpSpMkLst>
            <pc:docMk/>
            <pc:sldMk cId="424590732" sldId="262"/>
            <ac:grpSpMk id="17" creationId="{D83DF940-691E-4D6A-D91B-6A9DD4C4380E}"/>
          </ac:grpSpMkLst>
        </pc:grpChg>
        <pc:picChg chg="del mod">
          <ac:chgData name="Ammons,Dylan" userId="3c55e2f8-c714-44bc-a6fb-182f1578580d" providerId="ADAL" clId="{E5B6B9D5-5A29-4991-AD8E-999F635C52F8}" dt="2024-01-30T14:02:46.957" v="433" actId="478"/>
          <ac:picMkLst>
            <pc:docMk/>
            <pc:sldMk cId="424590732" sldId="262"/>
            <ac:picMk id="2" creationId="{95F63DDC-36C1-548D-3442-7046D5C773B6}"/>
          </ac:picMkLst>
        </pc:picChg>
        <pc:picChg chg="add del mod">
          <ac:chgData name="Ammons,Dylan" userId="3c55e2f8-c714-44bc-a6fb-182f1578580d" providerId="ADAL" clId="{E5B6B9D5-5A29-4991-AD8E-999F635C52F8}" dt="2024-01-28T14:46:07.362" v="199" actId="478"/>
          <ac:picMkLst>
            <pc:docMk/>
            <pc:sldMk cId="424590732" sldId="262"/>
            <ac:picMk id="3" creationId="{2C71516B-DA85-E9D9-5412-27EE75512A53}"/>
          </ac:picMkLst>
        </pc:picChg>
        <pc:picChg chg="add mod ord">
          <ac:chgData name="Ammons,Dylan" userId="3c55e2f8-c714-44bc-a6fb-182f1578580d" providerId="ADAL" clId="{E5B6B9D5-5A29-4991-AD8E-999F635C52F8}" dt="2024-01-30T19:06:38.435" v="1494" actId="164"/>
          <ac:picMkLst>
            <pc:docMk/>
            <pc:sldMk cId="424590732" sldId="262"/>
            <ac:picMk id="4" creationId="{F14A8D9C-03A9-B014-ECC9-DBBEFA8E9ACD}"/>
          </ac:picMkLst>
        </pc:picChg>
        <pc:picChg chg="mod">
          <ac:chgData name="Ammons,Dylan" userId="3c55e2f8-c714-44bc-a6fb-182f1578580d" providerId="ADAL" clId="{E5B6B9D5-5A29-4991-AD8E-999F635C52F8}" dt="2024-01-30T19:06:38.435" v="1494" actId="164"/>
          <ac:picMkLst>
            <pc:docMk/>
            <pc:sldMk cId="424590732" sldId="262"/>
            <ac:picMk id="6" creationId="{9A37EC22-780C-4A32-6CDE-48EB49B263DB}"/>
          </ac:picMkLst>
        </pc:picChg>
        <pc:picChg chg="del">
          <ac:chgData name="Ammons,Dylan" userId="3c55e2f8-c714-44bc-a6fb-182f1578580d" providerId="ADAL" clId="{E5B6B9D5-5A29-4991-AD8E-999F635C52F8}" dt="2024-01-28T14:57:06.505" v="242" actId="478"/>
          <ac:picMkLst>
            <pc:docMk/>
            <pc:sldMk cId="424590732" sldId="262"/>
            <ac:picMk id="8" creationId="{5FD8C288-5D29-CD2E-3FC4-B48C8A282C5B}"/>
          </ac:picMkLst>
        </pc:picChg>
        <pc:picChg chg="add mod ord topLvl">
          <ac:chgData name="Ammons,Dylan" userId="3c55e2f8-c714-44bc-a6fb-182f1578580d" providerId="ADAL" clId="{E5B6B9D5-5A29-4991-AD8E-999F635C52F8}" dt="2024-01-30T19:06:38.435" v="1494" actId="164"/>
          <ac:picMkLst>
            <pc:docMk/>
            <pc:sldMk cId="424590732" sldId="262"/>
            <ac:picMk id="9" creationId="{D64DF347-0E53-2E8D-1E01-01119658CE20}"/>
          </ac:picMkLst>
        </pc:picChg>
        <pc:picChg chg="add mod ord topLvl">
          <ac:chgData name="Ammons,Dylan" userId="3c55e2f8-c714-44bc-a6fb-182f1578580d" providerId="ADAL" clId="{E5B6B9D5-5A29-4991-AD8E-999F635C52F8}" dt="2024-01-30T19:06:38.435" v="1494" actId="164"/>
          <ac:picMkLst>
            <pc:docMk/>
            <pc:sldMk cId="424590732" sldId="262"/>
            <ac:picMk id="16" creationId="{2C597D94-C099-E38B-9579-B56FC0160AE6}"/>
          </ac:picMkLst>
        </pc:picChg>
        <pc:picChg chg="add mod ord">
          <ac:chgData name="Ammons,Dylan" userId="3c55e2f8-c714-44bc-a6fb-182f1578580d" providerId="ADAL" clId="{E5B6B9D5-5A29-4991-AD8E-999F635C52F8}" dt="2024-01-30T19:06:38.435" v="1494" actId="164"/>
          <ac:picMkLst>
            <pc:docMk/>
            <pc:sldMk cId="424590732" sldId="262"/>
            <ac:picMk id="18" creationId="{CE21D73E-E95C-B858-79A3-76CB38369F66}"/>
          </ac:picMkLst>
        </pc:picChg>
      </pc:sldChg>
      <pc:sldChg chg="addSp delSp modSp mod modNotesTx">
        <pc:chgData name="Ammons,Dylan" userId="3c55e2f8-c714-44bc-a6fb-182f1578580d" providerId="ADAL" clId="{E5B6B9D5-5A29-4991-AD8E-999F635C52F8}" dt="2024-02-04T20:31:41.359" v="3505" actId="20577"/>
        <pc:sldMkLst>
          <pc:docMk/>
          <pc:sldMk cId="2835285794" sldId="267"/>
        </pc:sldMkLst>
        <pc:spChg chg="add mod">
          <ac:chgData name="Ammons,Dylan" userId="3c55e2f8-c714-44bc-a6fb-182f1578580d" providerId="ADAL" clId="{E5B6B9D5-5A29-4991-AD8E-999F635C52F8}" dt="2024-02-04T20:31:41.359" v="3505" actId="20577"/>
          <ac:spMkLst>
            <pc:docMk/>
            <pc:sldMk cId="2835285794" sldId="267"/>
            <ac:spMk id="2" creationId="{937FB862-54DB-D532-015A-BA8FA16CA5C7}"/>
          </ac:spMkLst>
        </pc:spChg>
        <pc:spChg chg="mod">
          <ac:chgData name="Ammons,Dylan" userId="3c55e2f8-c714-44bc-a6fb-182f1578580d" providerId="ADAL" clId="{E5B6B9D5-5A29-4991-AD8E-999F635C52F8}" dt="2024-02-04T20:31:37.597" v="3496" actId="20578"/>
          <ac:spMkLst>
            <pc:docMk/>
            <pc:sldMk cId="2835285794" sldId="267"/>
            <ac:spMk id="3" creationId="{64006E07-0F3E-3A30-D1BC-A16C69039C4E}"/>
          </ac:spMkLst>
        </pc:spChg>
        <pc:spChg chg="mod">
          <ac:chgData name="Ammons,Dylan" userId="3c55e2f8-c714-44bc-a6fb-182f1578580d" providerId="ADAL" clId="{E5B6B9D5-5A29-4991-AD8E-999F635C52F8}" dt="2024-02-04T20:31:37.597" v="3496" actId="20578"/>
          <ac:spMkLst>
            <pc:docMk/>
            <pc:sldMk cId="2835285794" sldId="267"/>
            <ac:spMk id="9" creationId="{72F79593-7693-B1CC-B544-373A697FFEF4}"/>
          </ac:spMkLst>
        </pc:spChg>
        <pc:spChg chg="mod">
          <ac:chgData name="Ammons,Dylan" userId="3c55e2f8-c714-44bc-a6fb-182f1578580d" providerId="ADAL" clId="{E5B6B9D5-5A29-4991-AD8E-999F635C52F8}" dt="2024-02-04T20:31:37.597" v="3496" actId="20578"/>
          <ac:spMkLst>
            <pc:docMk/>
            <pc:sldMk cId="2835285794" sldId="267"/>
            <ac:spMk id="10" creationId="{7C8A095B-D4E1-8214-5D45-4E2E33CC032C}"/>
          </ac:spMkLst>
        </pc:spChg>
        <pc:spChg chg="mod">
          <ac:chgData name="Ammons,Dylan" userId="3c55e2f8-c714-44bc-a6fb-182f1578580d" providerId="ADAL" clId="{E5B6B9D5-5A29-4991-AD8E-999F635C52F8}" dt="2024-02-04T20:31:37.597" v="3496" actId="20578"/>
          <ac:spMkLst>
            <pc:docMk/>
            <pc:sldMk cId="2835285794" sldId="267"/>
            <ac:spMk id="11" creationId="{747CE829-5920-D369-20A9-7CBA86BD59AD}"/>
          </ac:spMkLst>
        </pc:spChg>
        <pc:spChg chg="mod">
          <ac:chgData name="Ammons,Dylan" userId="3c55e2f8-c714-44bc-a6fb-182f1578580d" providerId="ADAL" clId="{E5B6B9D5-5A29-4991-AD8E-999F635C52F8}" dt="2024-02-04T20:31:37.597" v="3496" actId="20578"/>
          <ac:spMkLst>
            <pc:docMk/>
            <pc:sldMk cId="2835285794" sldId="267"/>
            <ac:spMk id="16" creationId="{F1C2322F-DF8B-96E8-0BE0-772B3F646193}"/>
          </ac:spMkLst>
        </pc:spChg>
        <pc:grpChg chg="add mod">
          <ac:chgData name="Ammons,Dylan" userId="3c55e2f8-c714-44bc-a6fb-182f1578580d" providerId="ADAL" clId="{E5B6B9D5-5A29-4991-AD8E-999F635C52F8}" dt="2024-02-04T20:31:37.597" v="3496" actId="20578"/>
          <ac:grpSpMkLst>
            <pc:docMk/>
            <pc:sldMk cId="2835285794" sldId="267"/>
            <ac:grpSpMk id="4" creationId="{35C18AB3-2361-5289-808E-1946775D9999}"/>
          </ac:grpSpMkLst>
        </pc:grpChg>
        <pc:grpChg chg="add mod">
          <ac:chgData name="Ammons,Dylan" userId="3c55e2f8-c714-44bc-a6fb-182f1578580d" providerId="ADAL" clId="{E5B6B9D5-5A29-4991-AD8E-999F635C52F8}" dt="2024-02-04T20:31:37.597" v="3496" actId="20578"/>
          <ac:grpSpMkLst>
            <pc:docMk/>
            <pc:sldMk cId="2835285794" sldId="267"/>
            <ac:grpSpMk id="6" creationId="{52E0F6C9-55CC-C5EA-1FC4-0F7CA8234B3E}"/>
          </ac:grpSpMkLst>
        </pc:grpChg>
        <pc:picChg chg="del mod">
          <ac:chgData name="Ammons,Dylan" userId="3c55e2f8-c714-44bc-a6fb-182f1578580d" providerId="ADAL" clId="{E5B6B9D5-5A29-4991-AD8E-999F635C52F8}" dt="2024-01-28T16:38:09.872" v="415" actId="478"/>
          <ac:picMkLst>
            <pc:docMk/>
            <pc:sldMk cId="2835285794" sldId="267"/>
            <ac:picMk id="2" creationId="{DD8B4249-D6D1-E574-BF42-7F131E18A886}"/>
          </ac:picMkLst>
        </pc:picChg>
        <pc:picChg chg="add mod">
          <ac:chgData name="Ammons,Dylan" userId="3c55e2f8-c714-44bc-a6fb-182f1578580d" providerId="ADAL" clId="{E5B6B9D5-5A29-4991-AD8E-999F635C52F8}" dt="2024-01-28T16:20:29.466" v="381"/>
          <ac:picMkLst>
            <pc:docMk/>
            <pc:sldMk cId="2835285794" sldId="267"/>
            <ac:picMk id="4" creationId="{B220B426-F6A0-D31A-FEC0-9B534A76B46B}"/>
          </ac:picMkLst>
        </pc:picChg>
        <pc:picChg chg="add mod ord">
          <ac:chgData name="Ammons,Dylan" userId="3c55e2f8-c714-44bc-a6fb-182f1578580d" providerId="ADAL" clId="{E5B6B9D5-5A29-4991-AD8E-999F635C52F8}" dt="2024-02-04T20:31:37.597" v="3496" actId="20578"/>
          <ac:picMkLst>
            <pc:docMk/>
            <pc:sldMk cId="2835285794" sldId="267"/>
            <ac:picMk id="5" creationId="{346C4F9B-5C04-2947-F20C-948B64DE61EF}"/>
          </ac:picMkLst>
        </pc:picChg>
        <pc:picChg chg="add del mod">
          <ac:chgData name="Ammons,Dylan" userId="3c55e2f8-c714-44bc-a6fb-182f1578580d" providerId="ADAL" clId="{E5B6B9D5-5A29-4991-AD8E-999F635C52F8}" dt="2024-01-28T16:43:59.142" v="425" actId="478"/>
          <ac:picMkLst>
            <pc:docMk/>
            <pc:sldMk cId="2835285794" sldId="267"/>
            <ac:picMk id="6" creationId="{CF89816D-041D-DE83-7F6F-9F76213B5939}"/>
          </ac:picMkLst>
        </pc:picChg>
        <pc:picChg chg="add mod ord">
          <ac:chgData name="Ammons,Dylan" userId="3c55e2f8-c714-44bc-a6fb-182f1578580d" providerId="ADAL" clId="{E5B6B9D5-5A29-4991-AD8E-999F635C52F8}" dt="2024-02-04T20:31:37.597" v="3496" actId="20578"/>
          <ac:picMkLst>
            <pc:docMk/>
            <pc:sldMk cId="2835285794" sldId="267"/>
            <ac:picMk id="7" creationId="{F5E72585-7470-BE9D-ACC7-A12122905B8A}"/>
          </ac:picMkLst>
        </pc:picChg>
        <pc:picChg chg="del mod">
          <ac:chgData name="Ammons,Dylan" userId="3c55e2f8-c714-44bc-a6fb-182f1578580d" providerId="ADAL" clId="{E5B6B9D5-5A29-4991-AD8E-999F635C52F8}" dt="2024-01-28T16:26:49.407" v="395" actId="478"/>
          <ac:picMkLst>
            <pc:docMk/>
            <pc:sldMk cId="2835285794" sldId="267"/>
            <ac:picMk id="12" creationId="{E78596BC-128B-5592-D62C-3899F7D5A619}"/>
          </ac:picMkLst>
        </pc:picChg>
        <pc:picChg chg="mod">
          <ac:chgData name="Ammons,Dylan" userId="3c55e2f8-c714-44bc-a6fb-182f1578580d" providerId="ADAL" clId="{E5B6B9D5-5A29-4991-AD8E-999F635C52F8}" dt="2024-02-04T20:31:37.597" v="3496" actId="20578"/>
          <ac:picMkLst>
            <pc:docMk/>
            <pc:sldMk cId="2835285794" sldId="267"/>
            <ac:picMk id="13" creationId="{F9BA763F-6661-24FE-0F61-6F83696B2DB6}"/>
          </ac:picMkLst>
        </pc:picChg>
        <pc:picChg chg="mod">
          <ac:chgData name="Ammons,Dylan" userId="3c55e2f8-c714-44bc-a6fb-182f1578580d" providerId="ADAL" clId="{E5B6B9D5-5A29-4991-AD8E-999F635C52F8}" dt="2024-02-04T20:31:37.597" v="3496" actId="20578"/>
          <ac:picMkLst>
            <pc:docMk/>
            <pc:sldMk cId="2835285794" sldId="267"/>
            <ac:picMk id="14" creationId="{1208F65C-5E3C-7AC3-C8B2-835A116EEF05}"/>
          </ac:picMkLst>
        </pc:picChg>
        <pc:picChg chg="mod ord">
          <ac:chgData name="Ammons,Dylan" userId="3c55e2f8-c714-44bc-a6fb-182f1578580d" providerId="ADAL" clId="{E5B6B9D5-5A29-4991-AD8E-999F635C52F8}" dt="2024-02-04T20:31:37.597" v="3496" actId="20578"/>
          <ac:picMkLst>
            <pc:docMk/>
            <pc:sldMk cId="2835285794" sldId="267"/>
            <ac:picMk id="15" creationId="{AC73B837-0B2E-2006-829A-E36CE88632CC}"/>
          </ac:picMkLst>
        </pc:picChg>
      </pc:sldChg>
      <pc:sldChg chg="addSp delSp modSp mod modNotesTx">
        <pc:chgData name="Ammons,Dylan" userId="3c55e2f8-c714-44bc-a6fb-182f1578580d" providerId="ADAL" clId="{E5B6B9D5-5A29-4991-AD8E-999F635C52F8}" dt="2024-01-30T19:06:31.763" v="1493" actId="12789"/>
        <pc:sldMkLst>
          <pc:docMk/>
          <pc:sldMk cId="3318805876" sldId="271"/>
        </pc:sldMkLst>
        <pc:spChg chg="del mod">
          <ac:chgData name="Ammons,Dylan" userId="3c55e2f8-c714-44bc-a6fb-182f1578580d" providerId="ADAL" clId="{E5B6B9D5-5A29-4991-AD8E-999F635C52F8}" dt="2024-01-28T15:32:15.664" v="254" actId="478"/>
          <ac:spMkLst>
            <pc:docMk/>
            <pc:sldMk cId="3318805876" sldId="271"/>
            <ac:spMk id="3" creationId="{E98F1918-F98D-D3EA-35C9-B8FF70B76F2C}"/>
          </ac:spMkLst>
        </pc:spChg>
        <pc:spChg chg="add mod topLvl">
          <ac:chgData name="Ammons,Dylan" userId="3c55e2f8-c714-44bc-a6fb-182f1578580d" providerId="ADAL" clId="{E5B6B9D5-5A29-4991-AD8E-999F635C52F8}" dt="2024-01-30T19:06:28.894" v="1492" actId="164"/>
          <ac:spMkLst>
            <pc:docMk/>
            <pc:sldMk cId="3318805876" sldId="271"/>
            <ac:spMk id="4" creationId="{8DC305D3-8F23-F2DD-677E-6943DD8BACBD}"/>
          </ac:spMkLst>
        </pc:spChg>
        <pc:spChg chg="add del mod">
          <ac:chgData name="Ammons,Dylan" userId="3c55e2f8-c714-44bc-a6fb-182f1578580d" providerId="ADAL" clId="{E5B6B9D5-5A29-4991-AD8E-999F635C52F8}" dt="2024-01-30T19:06:28.894" v="1492" actId="164"/>
          <ac:spMkLst>
            <pc:docMk/>
            <pc:sldMk cId="3318805876" sldId="271"/>
            <ac:spMk id="5" creationId="{935952BF-EC68-2F7F-920F-0063AD97863F}"/>
          </ac:spMkLst>
        </pc:spChg>
        <pc:spChg chg="del mod">
          <ac:chgData name="Ammons,Dylan" userId="3c55e2f8-c714-44bc-a6fb-182f1578580d" providerId="ADAL" clId="{E5B6B9D5-5A29-4991-AD8E-999F635C52F8}" dt="2024-01-28T15:33:11.143" v="263" actId="478"/>
          <ac:spMkLst>
            <pc:docMk/>
            <pc:sldMk cId="3318805876" sldId="271"/>
            <ac:spMk id="5" creationId="{F993A1FB-0AA6-48CE-C63D-C2829C3865CD}"/>
          </ac:spMkLst>
        </pc:spChg>
        <pc:spChg chg="del">
          <ac:chgData name="Ammons,Dylan" userId="3c55e2f8-c714-44bc-a6fb-182f1578580d" providerId="ADAL" clId="{E5B6B9D5-5A29-4991-AD8E-999F635C52F8}" dt="2024-01-24T15:45:02.537" v="62" actId="478"/>
          <ac:spMkLst>
            <pc:docMk/>
            <pc:sldMk cId="3318805876" sldId="271"/>
            <ac:spMk id="7" creationId="{28F2D6D5-89D0-F45D-BDC9-391554D11FDD}"/>
          </ac:spMkLst>
        </pc:spChg>
        <pc:spChg chg="add mod topLvl">
          <ac:chgData name="Ammons,Dylan" userId="3c55e2f8-c714-44bc-a6fb-182f1578580d" providerId="ADAL" clId="{E5B6B9D5-5A29-4991-AD8E-999F635C52F8}" dt="2024-01-30T19:06:28.894" v="1492" actId="164"/>
          <ac:spMkLst>
            <pc:docMk/>
            <pc:sldMk cId="3318805876" sldId="271"/>
            <ac:spMk id="9" creationId="{1E428F4F-40FB-E2CA-84CB-76652A3976A5}"/>
          </ac:spMkLst>
        </pc:spChg>
        <pc:spChg chg="add mod topLvl">
          <ac:chgData name="Ammons,Dylan" userId="3c55e2f8-c714-44bc-a6fb-182f1578580d" providerId="ADAL" clId="{E5B6B9D5-5A29-4991-AD8E-999F635C52F8}" dt="2024-01-30T19:06:28.894" v="1492" actId="164"/>
          <ac:spMkLst>
            <pc:docMk/>
            <pc:sldMk cId="3318805876" sldId="271"/>
            <ac:spMk id="10" creationId="{C68B4098-B1B1-4B55-DD47-21AAD56268D1}"/>
          </ac:spMkLst>
        </pc:spChg>
        <pc:spChg chg="add mod topLvl">
          <ac:chgData name="Ammons,Dylan" userId="3c55e2f8-c714-44bc-a6fb-182f1578580d" providerId="ADAL" clId="{E5B6B9D5-5A29-4991-AD8E-999F635C52F8}" dt="2024-01-30T19:06:28.894" v="1492" actId="164"/>
          <ac:spMkLst>
            <pc:docMk/>
            <pc:sldMk cId="3318805876" sldId="271"/>
            <ac:spMk id="11" creationId="{EE285568-7DCB-D021-31A6-599910A4B4B2}"/>
          </ac:spMkLst>
        </pc:spChg>
        <pc:spChg chg="add mod">
          <ac:chgData name="Ammons,Dylan" userId="3c55e2f8-c714-44bc-a6fb-182f1578580d" providerId="ADAL" clId="{E5B6B9D5-5A29-4991-AD8E-999F635C52F8}" dt="2024-01-30T18:34:33.945" v="986"/>
          <ac:spMkLst>
            <pc:docMk/>
            <pc:sldMk cId="3318805876" sldId="271"/>
            <ac:spMk id="13" creationId="{3176BFCD-B398-4F4D-5B10-DD1E4BF12D8F}"/>
          </ac:spMkLst>
        </pc:spChg>
        <pc:spChg chg="del mod">
          <ac:chgData name="Ammons,Dylan" userId="3c55e2f8-c714-44bc-a6fb-182f1578580d" providerId="ADAL" clId="{E5B6B9D5-5A29-4991-AD8E-999F635C52F8}" dt="2024-01-28T15:33:12.665" v="264" actId="478"/>
          <ac:spMkLst>
            <pc:docMk/>
            <pc:sldMk cId="3318805876" sldId="271"/>
            <ac:spMk id="13" creationId="{A746A2AD-B889-1053-A5FB-6C58BA36FE9E}"/>
          </ac:spMkLst>
        </pc:spChg>
        <pc:spChg chg="del mod">
          <ac:chgData name="Ammons,Dylan" userId="3c55e2f8-c714-44bc-a6fb-182f1578580d" providerId="ADAL" clId="{E5B6B9D5-5A29-4991-AD8E-999F635C52F8}" dt="2024-01-28T15:32:24.459" v="256" actId="478"/>
          <ac:spMkLst>
            <pc:docMk/>
            <pc:sldMk cId="3318805876" sldId="271"/>
            <ac:spMk id="14" creationId="{FA04803C-485A-8CE9-C023-F7BF9EC2598D}"/>
          </ac:spMkLst>
        </pc:spChg>
        <pc:spChg chg="del mod">
          <ac:chgData name="Ammons,Dylan" userId="3c55e2f8-c714-44bc-a6fb-182f1578580d" providerId="ADAL" clId="{E5B6B9D5-5A29-4991-AD8E-999F635C52F8}" dt="2024-01-28T15:32:36.621" v="260" actId="478"/>
          <ac:spMkLst>
            <pc:docMk/>
            <pc:sldMk cId="3318805876" sldId="271"/>
            <ac:spMk id="15" creationId="{86F4C048-28D7-85BB-FD18-994838ED12E7}"/>
          </ac:spMkLst>
        </pc:spChg>
        <pc:grpChg chg="add mod topLvl">
          <ac:chgData name="Ammons,Dylan" userId="3c55e2f8-c714-44bc-a6fb-182f1578580d" providerId="ADAL" clId="{E5B6B9D5-5A29-4991-AD8E-999F635C52F8}" dt="2024-01-30T19:06:28.894" v="1492" actId="164"/>
          <ac:grpSpMkLst>
            <pc:docMk/>
            <pc:sldMk cId="3318805876" sldId="271"/>
            <ac:grpSpMk id="2" creationId="{452A9675-0400-F80D-24B8-38289A0AD055}"/>
          </ac:grpSpMkLst>
        </pc:grpChg>
        <pc:grpChg chg="add mod">
          <ac:chgData name="Ammons,Dylan" userId="3c55e2f8-c714-44bc-a6fb-182f1578580d" providerId="ADAL" clId="{E5B6B9D5-5A29-4991-AD8E-999F635C52F8}" dt="2024-01-30T19:06:31.763" v="1493" actId="12789"/>
          <ac:grpSpMkLst>
            <pc:docMk/>
            <pc:sldMk cId="3318805876" sldId="271"/>
            <ac:grpSpMk id="14" creationId="{0624DD06-9174-63C6-6558-E5D917C4C330}"/>
          </ac:grpSpMkLst>
        </pc:grpChg>
        <pc:grpChg chg="add del mod">
          <ac:chgData name="Ammons,Dylan" userId="3c55e2f8-c714-44bc-a6fb-182f1578580d" providerId="ADAL" clId="{E5B6B9D5-5A29-4991-AD8E-999F635C52F8}" dt="2024-01-28T15:44:53.499" v="318" actId="165"/>
          <ac:grpSpMkLst>
            <pc:docMk/>
            <pc:sldMk cId="3318805876" sldId="271"/>
            <ac:grpSpMk id="16" creationId="{FF422903-DA97-79DF-4AF8-768FF6351171}"/>
          </ac:grpSpMkLst>
        </pc:grpChg>
        <pc:picChg chg="add del mod">
          <ac:chgData name="Ammons,Dylan" userId="3c55e2f8-c714-44bc-a6fb-182f1578580d" providerId="ADAL" clId="{E5B6B9D5-5A29-4991-AD8E-999F635C52F8}" dt="2024-01-24T00:42:59.631" v="8" actId="21"/>
          <ac:picMkLst>
            <pc:docMk/>
            <pc:sldMk cId="3318805876" sldId="271"/>
            <ac:picMk id="2" creationId="{60D049AF-E2C3-0A94-2AFB-BF5B0C75AC53}"/>
          </ac:picMkLst>
        </pc:picChg>
        <pc:picChg chg="del mod">
          <ac:chgData name="Ammons,Dylan" userId="3c55e2f8-c714-44bc-a6fb-182f1578580d" providerId="ADAL" clId="{E5B6B9D5-5A29-4991-AD8E-999F635C52F8}" dt="2024-01-28T15:32:13.139" v="253" actId="478"/>
          <ac:picMkLst>
            <pc:docMk/>
            <pc:sldMk cId="3318805876" sldId="271"/>
            <ac:picMk id="6" creationId="{3EE13053-4A5D-BF28-9188-565A1C6FBEF1}"/>
          </ac:picMkLst>
        </pc:picChg>
        <pc:picChg chg="add mod ord">
          <ac:chgData name="Ammons,Dylan" userId="3c55e2f8-c714-44bc-a6fb-182f1578580d" providerId="ADAL" clId="{E5B6B9D5-5A29-4991-AD8E-999F635C52F8}" dt="2024-01-30T19:06:28.894" v="1492" actId="164"/>
          <ac:picMkLst>
            <pc:docMk/>
            <pc:sldMk cId="3318805876" sldId="271"/>
            <ac:picMk id="6" creationId="{805C91EA-0AEE-00FD-9691-321F2AF4CAB5}"/>
          </ac:picMkLst>
        </pc:picChg>
        <pc:picChg chg="add del mod topLvl">
          <ac:chgData name="Ammons,Dylan" userId="3c55e2f8-c714-44bc-a6fb-182f1578580d" providerId="ADAL" clId="{E5B6B9D5-5A29-4991-AD8E-999F635C52F8}" dt="2024-01-30T18:32:42.403" v="943" actId="478"/>
          <ac:picMkLst>
            <pc:docMk/>
            <pc:sldMk cId="3318805876" sldId="271"/>
            <ac:picMk id="7" creationId="{B12F598D-EEF0-3B9A-0BB1-A7567F17E9CC}"/>
          </ac:picMkLst>
        </pc:picChg>
        <pc:picChg chg="mod">
          <ac:chgData name="Ammons,Dylan" userId="3c55e2f8-c714-44bc-a6fb-182f1578580d" providerId="ADAL" clId="{E5B6B9D5-5A29-4991-AD8E-999F635C52F8}" dt="2024-01-28T15:44:53.499" v="318" actId="165"/>
          <ac:picMkLst>
            <pc:docMk/>
            <pc:sldMk cId="3318805876" sldId="271"/>
            <ac:picMk id="8" creationId="{A0109FD8-9482-FB1B-9AE6-3E98560AD364}"/>
          </ac:picMkLst>
        </pc:picChg>
        <pc:picChg chg="mod">
          <ac:chgData name="Ammons,Dylan" userId="3c55e2f8-c714-44bc-a6fb-182f1578580d" providerId="ADAL" clId="{E5B6B9D5-5A29-4991-AD8E-999F635C52F8}" dt="2024-01-28T15:44:53.499" v="318" actId="165"/>
          <ac:picMkLst>
            <pc:docMk/>
            <pc:sldMk cId="3318805876" sldId="271"/>
            <ac:picMk id="12" creationId="{43293527-44E9-4531-7047-6392C4A7DBD6}"/>
          </ac:picMkLst>
        </pc:picChg>
        <pc:picChg chg="del mod">
          <ac:chgData name="Ammons,Dylan" userId="3c55e2f8-c714-44bc-a6fb-182f1578580d" providerId="ADAL" clId="{E5B6B9D5-5A29-4991-AD8E-999F635C52F8}" dt="2024-01-28T15:33:11.143" v="263" actId="478"/>
          <ac:picMkLst>
            <pc:docMk/>
            <pc:sldMk cId="3318805876" sldId="271"/>
            <ac:picMk id="18" creationId="{4B9F7BC0-2133-F796-8A5A-65A87054252A}"/>
          </ac:picMkLst>
        </pc:picChg>
        <pc:picChg chg="mod">
          <ac:chgData name="Ammons,Dylan" userId="3c55e2f8-c714-44bc-a6fb-182f1578580d" providerId="ADAL" clId="{E5B6B9D5-5A29-4991-AD8E-999F635C52F8}" dt="2024-01-28T15:44:53.499" v="318" actId="165"/>
          <ac:picMkLst>
            <pc:docMk/>
            <pc:sldMk cId="3318805876" sldId="271"/>
            <ac:picMk id="20" creationId="{F65EABF2-1FDF-37CC-BE70-F62EA02BF5E0}"/>
          </ac:picMkLst>
        </pc:picChg>
        <pc:picChg chg="del mod">
          <ac:chgData name="Ammons,Dylan" userId="3c55e2f8-c714-44bc-a6fb-182f1578580d" providerId="ADAL" clId="{E5B6B9D5-5A29-4991-AD8E-999F635C52F8}" dt="2024-01-28T15:32:50.753" v="261" actId="21"/>
          <ac:picMkLst>
            <pc:docMk/>
            <pc:sldMk cId="3318805876" sldId="271"/>
            <ac:picMk id="21" creationId="{1440DB7A-F0C9-D2F1-95F6-2799F0206554}"/>
          </ac:picMkLst>
        </pc:picChg>
      </pc:sldChg>
      <pc:sldChg chg="addSp delSp modSp mod">
        <pc:chgData name="Ammons,Dylan" userId="3c55e2f8-c714-44bc-a6fb-182f1578580d" providerId="ADAL" clId="{E5B6B9D5-5A29-4991-AD8E-999F635C52F8}" dt="2024-01-30T19:04:49.533" v="1445" actId="1035"/>
        <pc:sldMkLst>
          <pc:docMk/>
          <pc:sldMk cId="2241807078" sldId="272"/>
        </pc:sldMkLst>
        <pc:spChg chg="add mod topLvl">
          <ac:chgData name="Ammons,Dylan" userId="3c55e2f8-c714-44bc-a6fb-182f1578580d" providerId="ADAL" clId="{E5B6B9D5-5A29-4991-AD8E-999F635C52F8}" dt="2024-01-30T19:03:20.171" v="1363" actId="1035"/>
          <ac:spMkLst>
            <pc:docMk/>
            <pc:sldMk cId="2241807078" sldId="272"/>
            <ac:spMk id="4" creationId="{01FACF41-9024-2F0C-BB56-E77E8AE42E77}"/>
          </ac:spMkLst>
        </pc:spChg>
        <pc:spChg chg="add mod topLvl">
          <ac:chgData name="Ammons,Dylan" userId="3c55e2f8-c714-44bc-a6fb-182f1578580d" providerId="ADAL" clId="{E5B6B9D5-5A29-4991-AD8E-999F635C52F8}" dt="2024-01-30T19:03:20.171" v="1363" actId="1035"/>
          <ac:spMkLst>
            <pc:docMk/>
            <pc:sldMk cId="2241807078" sldId="272"/>
            <ac:spMk id="5" creationId="{7C11AB74-9ECF-48D5-C39E-268E3B6BE36B}"/>
          </ac:spMkLst>
        </pc:spChg>
        <pc:spChg chg="add mod">
          <ac:chgData name="Ammons,Dylan" userId="3c55e2f8-c714-44bc-a6fb-182f1578580d" providerId="ADAL" clId="{E5B6B9D5-5A29-4991-AD8E-999F635C52F8}" dt="2024-01-30T19:04:49.533" v="1445" actId="1035"/>
          <ac:spMkLst>
            <pc:docMk/>
            <pc:sldMk cId="2241807078" sldId="272"/>
            <ac:spMk id="7" creationId="{F231F080-CBA5-FDB1-94BB-6EB867269259}"/>
          </ac:spMkLst>
        </pc:spChg>
        <pc:spChg chg="add mod ord">
          <ac:chgData name="Ammons,Dylan" userId="3c55e2f8-c714-44bc-a6fb-182f1578580d" providerId="ADAL" clId="{E5B6B9D5-5A29-4991-AD8E-999F635C52F8}" dt="2024-01-30T19:04:32.511" v="1416" actId="1035"/>
          <ac:spMkLst>
            <pc:docMk/>
            <pc:sldMk cId="2241807078" sldId="272"/>
            <ac:spMk id="9" creationId="{9FB13083-FE19-7570-BB57-DE8409951823}"/>
          </ac:spMkLst>
        </pc:spChg>
        <pc:spChg chg="add mod ord">
          <ac:chgData name="Ammons,Dylan" userId="3c55e2f8-c714-44bc-a6fb-182f1578580d" providerId="ADAL" clId="{E5B6B9D5-5A29-4991-AD8E-999F635C52F8}" dt="2024-01-30T19:04:41.999" v="1427" actId="1035"/>
          <ac:spMkLst>
            <pc:docMk/>
            <pc:sldMk cId="2241807078" sldId="272"/>
            <ac:spMk id="10" creationId="{F417C69C-6565-9738-B9BD-68DC63DBAD49}"/>
          </ac:spMkLst>
        </pc:spChg>
        <pc:spChg chg="add mod ord">
          <ac:chgData name="Ammons,Dylan" userId="3c55e2f8-c714-44bc-a6fb-182f1578580d" providerId="ADAL" clId="{E5B6B9D5-5A29-4991-AD8E-999F635C52F8}" dt="2024-01-30T19:04:41.999" v="1427" actId="1035"/>
          <ac:spMkLst>
            <pc:docMk/>
            <pc:sldMk cId="2241807078" sldId="272"/>
            <ac:spMk id="11" creationId="{F32C19DC-1F48-7AB3-A0D0-F35F7678C7C8}"/>
          </ac:spMkLst>
        </pc:spChg>
        <pc:spChg chg="add mod">
          <ac:chgData name="Ammons,Dylan" userId="3c55e2f8-c714-44bc-a6fb-182f1578580d" providerId="ADAL" clId="{E5B6B9D5-5A29-4991-AD8E-999F635C52F8}" dt="2024-01-30T19:04:32.511" v="1416" actId="1035"/>
          <ac:spMkLst>
            <pc:docMk/>
            <pc:sldMk cId="2241807078" sldId="272"/>
            <ac:spMk id="14" creationId="{B9D702F2-0204-7F89-04D0-4A401A6D36A0}"/>
          </ac:spMkLst>
        </pc:spChg>
        <pc:grpChg chg="add del mod">
          <ac:chgData name="Ammons,Dylan" userId="3c55e2f8-c714-44bc-a6fb-182f1578580d" providerId="ADAL" clId="{E5B6B9D5-5A29-4991-AD8E-999F635C52F8}" dt="2024-01-28T16:05:28.585" v="369" actId="165"/>
          <ac:grpSpMkLst>
            <pc:docMk/>
            <pc:sldMk cId="2241807078" sldId="272"/>
            <ac:grpSpMk id="13" creationId="{5D6B33EB-A7A1-2666-B489-109C5B6AEBA9}"/>
          </ac:grpSpMkLst>
        </pc:grpChg>
        <pc:picChg chg="add mod topLvl modCrop">
          <ac:chgData name="Ammons,Dylan" userId="3c55e2f8-c714-44bc-a6fb-182f1578580d" providerId="ADAL" clId="{E5B6B9D5-5A29-4991-AD8E-999F635C52F8}" dt="2024-01-30T19:04:24.386" v="1408" actId="732"/>
          <ac:picMkLst>
            <pc:docMk/>
            <pc:sldMk cId="2241807078" sldId="272"/>
            <ac:picMk id="2" creationId="{2794A34D-7095-364C-79D9-FBCEC8C0163C}"/>
          </ac:picMkLst>
        </pc:picChg>
        <pc:picChg chg="add del mod">
          <ac:chgData name="Ammons,Dylan" userId="3c55e2f8-c714-44bc-a6fb-182f1578580d" providerId="ADAL" clId="{E5B6B9D5-5A29-4991-AD8E-999F635C52F8}" dt="2024-01-28T15:37:05.979" v="297" actId="478"/>
          <ac:picMkLst>
            <pc:docMk/>
            <pc:sldMk cId="2241807078" sldId="272"/>
            <ac:picMk id="3" creationId="{8393364A-4FCE-3E3B-63EE-F30C0EFF6777}"/>
          </ac:picMkLst>
        </pc:picChg>
        <pc:picChg chg="add mod modCrop">
          <ac:chgData name="Ammons,Dylan" userId="3c55e2f8-c714-44bc-a6fb-182f1578580d" providerId="ADAL" clId="{E5B6B9D5-5A29-4991-AD8E-999F635C52F8}" dt="2024-01-30T19:04:41.999" v="1427" actId="1035"/>
          <ac:picMkLst>
            <pc:docMk/>
            <pc:sldMk cId="2241807078" sldId="272"/>
            <ac:picMk id="3" creationId="{83CD974F-7A74-DC56-B279-68C76C021BAC}"/>
          </ac:picMkLst>
        </pc:picChg>
        <pc:picChg chg="del mod">
          <ac:chgData name="Ammons,Dylan" userId="3c55e2f8-c714-44bc-a6fb-182f1578580d" providerId="ADAL" clId="{E5B6B9D5-5A29-4991-AD8E-999F635C52F8}" dt="2024-01-24T15:53:10.660" v="70" actId="478"/>
          <ac:picMkLst>
            <pc:docMk/>
            <pc:sldMk cId="2241807078" sldId="272"/>
            <ac:picMk id="4" creationId="{B698CA42-1A7F-5AE4-7CBF-25F476A6C99C}"/>
          </ac:picMkLst>
        </pc:picChg>
        <pc:picChg chg="del mod">
          <ac:chgData name="Ammons,Dylan" userId="3c55e2f8-c714-44bc-a6fb-182f1578580d" providerId="ADAL" clId="{E5B6B9D5-5A29-4991-AD8E-999F635C52F8}" dt="2024-01-24T13:40:06.400" v="33" actId="478"/>
          <ac:picMkLst>
            <pc:docMk/>
            <pc:sldMk cId="2241807078" sldId="272"/>
            <ac:picMk id="5" creationId="{F46AF94C-651F-FB0E-6D60-3D00051F4F26}"/>
          </ac:picMkLst>
        </pc:picChg>
        <pc:picChg chg="mod ord">
          <ac:chgData name="Ammons,Dylan" userId="3c55e2f8-c714-44bc-a6fb-182f1578580d" providerId="ADAL" clId="{E5B6B9D5-5A29-4991-AD8E-999F635C52F8}" dt="2024-01-30T19:04:41.999" v="1427" actId="1035"/>
          <ac:picMkLst>
            <pc:docMk/>
            <pc:sldMk cId="2241807078" sldId="272"/>
            <ac:picMk id="6" creationId="{64E901DA-23BD-14A6-360A-200E209D5724}"/>
          </ac:picMkLst>
        </pc:picChg>
        <pc:picChg chg="add del mod">
          <ac:chgData name="Ammons,Dylan" userId="3c55e2f8-c714-44bc-a6fb-182f1578580d" providerId="ADAL" clId="{E5B6B9D5-5A29-4991-AD8E-999F635C52F8}" dt="2024-01-28T15:34:38.004" v="276" actId="21"/>
          <ac:picMkLst>
            <pc:docMk/>
            <pc:sldMk cId="2241807078" sldId="272"/>
            <ac:picMk id="7" creationId="{B12F598D-EEF0-3B9A-0BB1-A7567F17E9CC}"/>
          </ac:picMkLst>
        </pc:picChg>
        <pc:picChg chg="add mod">
          <ac:chgData name="Ammons,Dylan" userId="3c55e2f8-c714-44bc-a6fb-182f1578580d" providerId="ADAL" clId="{E5B6B9D5-5A29-4991-AD8E-999F635C52F8}" dt="2024-01-30T19:04:32.511" v="1416" actId="1035"/>
          <ac:picMkLst>
            <pc:docMk/>
            <pc:sldMk cId="2241807078" sldId="272"/>
            <ac:picMk id="8" creationId="{1E8F2E62-4A5E-17F2-30C0-4EA9827ED8BC}"/>
          </ac:picMkLst>
        </pc:picChg>
        <pc:picChg chg="add mod ord">
          <ac:chgData name="Ammons,Dylan" userId="3c55e2f8-c714-44bc-a6fb-182f1578580d" providerId="ADAL" clId="{E5B6B9D5-5A29-4991-AD8E-999F635C52F8}" dt="2024-01-30T19:04:32.511" v="1416" actId="1035"/>
          <ac:picMkLst>
            <pc:docMk/>
            <pc:sldMk cId="2241807078" sldId="272"/>
            <ac:picMk id="12" creationId="{7D82C804-76A4-E8BE-8B44-BDD1A646B240}"/>
          </ac:picMkLst>
        </pc:picChg>
        <pc:picChg chg="add mod ord modCrop">
          <ac:chgData name="Ammons,Dylan" userId="3c55e2f8-c714-44bc-a6fb-182f1578580d" providerId="ADAL" clId="{E5B6B9D5-5A29-4991-AD8E-999F635C52F8}" dt="2024-01-30T19:04:41.999" v="1427" actId="1035"/>
          <ac:picMkLst>
            <pc:docMk/>
            <pc:sldMk cId="2241807078" sldId="272"/>
            <ac:picMk id="15" creationId="{713A889E-209D-BEBA-BD73-BF74E90C21D3}"/>
          </ac:picMkLst>
        </pc:picChg>
        <pc:picChg chg="add mod ord">
          <ac:chgData name="Ammons,Dylan" userId="3c55e2f8-c714-44bc-a6fb-182f1578580d" providerId="ADAL" clId="{E5B6B9D5-5A29-4991-AD8E-999F635C52F8}" dt="2024-01-30T19:04:35.435" v="1417" actId="167"/>
          <ac:picMkLst>
            <pc:docMk/>
            <pc:sldMk cId="2241807078" sldId="272"/>
            <ac:picMk id="16" creationId="{31CB020C-18A9-3F83-9BDB-8DC6FBE5C315}"/>
          </ac:picMkLst>
        </pc:picChg>
        <pc:picChg chg="add del mod">
          <ac:chgData name="Ammons,Dylan" userId="3c55e2f8-c714-44bc-a6fb-182f1578580d" providerId="ADAL" clId="{E5B6B9D5-5A29-4991-AD8E-999F635C52F8}" dt="2024-01-28T16:03:19.994" v="358" actId="478"/>
          <ac:picMkLst>
            <pc:docMk/>
            <pc:sldMk cId="2241807078" sldId="272"/>
            <ac:picMk id="21" creationId="{1440DB7A-F0C9-D2F1-95F6-2799F0206554}"/>
          </ac:picMkLst>
        </pc:picChg>
        <pc:picChg chg="add del mod ord topLvl">
          <ac:chgData name="Ammons,Dylan" userId="3c55e2f8-c714-44bc-a6fb-182f1578580d" providerId="ADAL" clId="{E5B6B9D5-5A29-4991-AD8E-999F635C52F8}" dt="2024-01-28T16:05:52.744" v="377" actId="478"/>
          <ac:picMkLst>
            <pc:docMk/>
            <pc:sldMk cId="2241807078" sldId="272"/>
            <ac:picMk id="29" creationId="{3C3B8EB7-004D-033E-9DDE-99853841ED9F}"/>
          </ac:picMkLst>
        </pc:picChg>
        <pc:picChg chg="del">
          <ac:chgData name="Ammons,Dylan" userId="3c55e2f8-c714-44bc-a6fb-182f1578580d" providerId="ADAL" clId="{E5B6B9D5-5A29-4991-AD8E-999F635C52F8}" dt="2024-01-24T00:29:56.066" v="3" actId="478"/>
          <ac:picMkLst>
            <pc:docMk/>
            <pc:sldMk cId="2241807078" sldId="272"/>
            <ac:picMk id="43" creationId="{4BC3250F-EB5C-CF6E-618E-BBB664094A10}"/>
          </ac:picMkLst>
        </pc:picChg>
        <pc:picChg chg="del mod">
          <ac:chgData name="Ammons,Dylan" userId="3c55e2f8-c714-44bc-a6fb-182f1578580d" providerId="ADAL" clId="{E5B6B9D5-5A29-4991-AD8E-999F635C52F8}" dt="2024-01-24T13:21:18.459" v="11" actId="478"/>
          <ac:picMkLst>
            <pc:docMk/>
            <pc:sldMk cId="2241807078" sldId="272"/>
            <ac:picMk id="53" creationId="{F88C1916-D2DD-98F9-C2E3-E32D094CB3D9}"/>
          </ac:picMkLst>
        </pc:picChg>
      </pc:sldChg>
      <pc:sldChg chg="del ord">
        <pc:chgData name="Ammons,Dylan" userId="3c55e2f8-c714-44bc-a6fb-182f1578580d" providerId="ADAL" clId="{E5B6B9D5-5A29-4991-AD8E-999F635C52F8}" dt="2024-01-28T16:43:22.140" v="419" actId="47"/>
        <pc:sldMkLst>
          <pc:docMk/>
          <pc:sldMk cId="31076054" sldId="273"/>
        </pc:sldMkLst>
      </pc:sldChg>
      <pc:sldChg chg="add del">
        <pc:chgData name="Ammons,Dylan" userId="3c55e2f8-c714-44bc-a6fb-182f1578580d" providerId="ADAL" clId="{E5B6B9D5-5A29-4991-AD8E-999F635C52F8}" dt="2024-01-24T00:42:52.668" v="6"/>
        <pc:sldMkLst>
          <pc:docMk/>
          <pc:sldMk cId="2579906873" sldId="274"/>
        </pc:sldMkLst>
      </pc:sldChg>
      <pc:sldChg chg="addSp delSp modSp new mod">
        <pc:chgData name="Ammons,Dylan" userId="3c55e2f8-c714-44bc-a6fb-182f1578580d" providerId="ADAL" clId="{E5B6B9D5-5A29-4991-AD8E-999F635C52F8}" dt="2024-01-30T19:06:49.340" v="1497" actId="12789"/>
        <pc:sldMkLst>
          <pc:docMk/>
          <pc:sldMk cId="3194666461" sldId="274"/>
        </pc:sldMkLst>
        <pc:spChg chg="del">
          <ac:chgData name="Ammons,Dylan" userId="3c55e2f8-c714-44bc-a6fb-182f1578580d" providerId="ADAL" clId="{E5B6B9D5-5A29-4991-AD8E-999F635C52F8}" dt="2024-01-28T14:05:26.119" v="75" actId="478"/>
          <ac:spMkLst>
            <pc:docMk/>
            <pc:sldMk cId="3194666461" sldId="274"/>
            <ac:spMk id="2" creationId="{C69AA0EC-5F2F-3256-7BFB-C74D9B170905}"/>
          </ac:spMkLst>
        </pc:spChg>
        <pc:spChg chg="del">
          <ac:chgData name="Ammons,Dylan" userId="3c55e2f8-c714-44bc-a6fb-182f1578580d" providerId="ADAL" clId="{E5B6B9D5-5A29-4991-AD8E-999F635C52F8}" dt="2024-01-28T14:05:26.119" v="75" actId="478"/>
          <ac:spMkLst>
            <pc:docMk/>
            <pc:sldMk cId="3194666461" sldId="274"/>
            <ac:spMk id="3" creationId="{901CBEEC-C453-C22B-A7F9-585505A09EF4}"/>
          </ac:spMkLst>
        </pc:spChg>
        <pc:spChg chg="add mod">
          <ac:chgData name="Ammons,Dylan" userId="3c55e2f8-c714-44bc-a6fb-182f1578580d" providerId="ADAL" clId="{E5B6B9D5-5A29-4991-AD8E-999F635C52F8}" dt="2024-01-30T19:06:48.005" v="1496" actId="164"/>
          <ac:spMkLst>
            <pc:docMk/>
            <pc:sldMk cId="3194666461" sldId="274"/>
            <ac:spMk id="3" creationId="{B72F1C94-F3F4-50DC-57BB-B2E2691D7343}"/>
          </ac:spMkLst>
        </pc:spChg>
        <pc:spChg chg="add mod">
          <ac:chgData name="Ammons,Dylan" userId="3c55e2f8-c714-44bc-a6fb-182f1578580d" providerId="ADAL" clId="{E5B6B9D5-5A29-4991-AD8E-999F635C52F8}" dt="2024-01-30T19:06:48.005" v="1496" actId="164"/>
          <ac:spMkLst>
            <pc:docMk/>
            <pc:sldMk cId="3194666461" sldId="274"/>
            <ac:spMk id="5" creationId="{65518364-2A96-05DD-B2C9-CCF719E81984}"/>
          </ac:spMkLst>
        </pc:spChg>
        <pc:spChg chg="add mod">
          <ac:chgData name="Ammons,Dylan" userId="3c55e2f8-c714-44bc-a6fb-182f1578580d" providerId="ADAL" clId="{E5B6B9D5-5A29-4991-AD8E-999F635C52F8}" dt="2024-01-30T19:06:48.005" v="1496" actId="164"/>
          <ac:spMkLst>
            <pc:docMk/>
            <pc:sldMk cId="3194666461" sldId="274"/>
            <ac:spMk id="6" creationId="{2186CBC0-2746-933B-8FE8-F6B8EC07359F}"/>
          </ac:spMkLst>
        </pc:spChg>
        <pc:spChg chg="add mod">
          <ac:chgData name="Ammons,Dylan" userId="3c55e2f8-c714-44bc-a6fb-182f1578580d" providerId="ADAL" clId="{E5B6B9D5-5A29-4991-AD8E-999F635C52F8}" dt="2024-01-30T19:06:48.005" v="1496" actId="164"/>
          <ac:spMkLst>
            <pc:docMk/>
            <pc:sldMk cId="3194666461" sldId="274"/>
            <ac:spMk id="7" creationId="{B5A4C400-0D0A-BF5D-0197-849D583DE8BA}"/>
          </ac:spMkLst>
        </pc:spChg>
        <pc:grpChg chg="add mod">
          <ac:chgData name="Ammons,Dylan" userId="3c55e2f8-c714-44bc-a6fb-182f1578580d" providerId="ADAL" clId="{E5B6B9D5-5A29-4991-AD8E-999F635C52F8}" dt="2024-01-30T19:06:49.340" v="1497" actId="12789"/>
          <ac:grpSpMkLst>
            <pc:docMk/>
            <pc:sldMk cId="3194666461" sldId="274"/>
            <ac:grpSpMk id="8" creationId="{1AE83BD0-88EF-ED8F-BEF0-3D134DF5E433}"/>
          </ac:grpSpMkLst>
        </pc:grpChg>
        <pc:grpChg chg="add mod">
          <ac:chgData name="Ammons,Dylan" userId="3c55e2f8-c714-44bc-a6fb-182f1578580d" providerId="ADAL" clId="{E5B6B9D5-5A29-4991-AD8E-999F635C52F8}" dt="2024-01-30T19:06:48.005" v="1496" actId="164"/>
          <ac:grpSpMkLst>
            <pc:docMk/>
            <pc:sldMk cId="3194666461" sldId="274"/>
            <ac:grpSpMk id="25" creationId="{F69DB070-708B-D21F-46B9-9A83C4242357}"/>
          </ac:grpSpMkLst>
        </pc:grpChg>
        <pc:picChg chg="add mod">
          <ac:chgData name="Ammons,Dylan" userId="3c55e2f8-c714-44bc-a6fb-182f1578580d" providerId="ADAL" clId="{E5B6B9D5-5A29-4991-AD8E-999F635C52F8}" dt="2024-01-30T19:06:48.005" v="1496" actId="164"/>
          <ac:picMkLst>
            <pc:docMk/>
            <pc:sldMk cId="3194666461" sldId="274"/>
            <ac:picMk id="4" creationId="{60D049AF-E2C3-0A94-2AFB-BF5B0C75AC53}"/>
          </ac:picMkLst>
        </pc:picChg>
        <pc:picChg chg="add mod">
          <ac:chgData name="Ammons,Dylan" userId="3c55e2f8-c714-44bc-a6fb-182f1578580d" providerId="ADAL" clId="{E5B6B9D5-5A29-4991-AD8E-999F635C52F8}" dt="2024-01-30T19:06:48.005" v="1496" actId="164"/>
          <ac:picMkLst>
            <pc:docMk/>
            <pc:sldMk cId="3194666461" sldId="274"/>
            <ac:picMk id="21" creationId="{BFE777A9-4F88-D685-F512-B4780191023B}"/>
          </ac:picMkLst>
        </pc:picChg>
        <pc:picChg chg="mod">
          <ac:chgData name="Ammons,Dylan" userId="3c55e2f8-c714-44bc-a6fb-182f1578580d" providerId="ADAL" clId="{E5B6B9D5-5A29-4991-AD8E-999F635C52F8}" dt="2024-01-28T14:05:34.190" v="80"/>
          <ac:picMkLst>
            <pc:docMk/>
            <pc:sldMk cId="3194666461" sldId="274"/>
            <ac:picMk id="23" creationId="{569AEDF7-50AD-68F9-73C1-4B68C0BB7FDB}"/>
          </ac:picMkLst>
        </pc:picChg>
        <pc:picChg chg="mod">
          <ac:chgData name="Ammons,Dylan" userId="3c55e2f8-c714-44bc-a6fb-182f1578580d" providerId="ADAL" clId="{E5B6B9D5-5A29-4991-AD8E-999F635C52F8}" dt="2024-01-28T14:05:34.190" v="80"/>
          <ac:picMkLst>
            <pc:docMk/>
            <pc:sldMk cId="3194666461" sldId="274"/>
            <ac:picMk id="24" creationId="{453EDC89-C489-F3D3-B021-0916825E9182}"/>
          </ac:picMkLst>
        </pc:picChg>
      </pc:sldChg>
      <pc:sldChg chg="addSp delSp modSp new mod">
        <pc:chgData name="Ammons,Dylan" userId="3c55e2f8-c714-44bc-a6fb-182f1578580d" providerId="ADAL" clId="{E5B6B9D5-5A29-4991-AD8E-999F635C52F8}" dt="2024-01-30T19:42:48.012" v="1570" actId="113"/>
        <pc:sldMkLst>
          <pc:docMk/>
          <pc:sldMk cId="1035231960" sldId="275"/>
        </pc:sldMkLst>
        <pc:spChg chg="del">
          <ac:chgData name="Ammons,Dylan" userId="3c55e2f8-c714-44bc-a6fb-182f1578580d" providerId="ADAL" clId="{E5B6B9D5-5A29-4991-AD8E-999F635C52F8}" dt="2024-01-30T19:42:02.641" v="1501" actId="478"/>
          <ac:spMkLst>
            <pc:docMk/>
            <pc:sldMk cId="1035231960" sldId="275"/>
            <ac:spMk id="2" creationId="{1DF7E892-381D-D481-0182-AB5232342DF8}"/>
          </ac:spMkLst>
        </pc:spChg>
        <pc:spChg chg="del">
          <ac:chgData name="Ammons,Dylan" userId="3c55e2f8-c714-44bc-a6fb-182f1578580d" providerId="ADAL" clId="{E5B6B9D5-5A29-4991-AD8E-999F635C52F8}" dt="2024-01-30T19:42:02.641" v="1501" actId="478"/>
          <ac:spMkLst>
            <pc:docMk/>
            <pc:sldMk cId="1035231960" sldId="275"/>
            <ac:spMk id="3" creationId="{28A6A81E-998D-0154-223B-656B99970C40}"/>
          </ac:spMkLst>
        </pc:spChg>
        <pc:spChg chg="add mod">
          <ac:chgData name="Ammons,Dylan" userId="3c55e2f8-c714-44bc-a6fb-182f1578580d" providerId="ADAL" clId="{E5B6B9D5-5A29-4991-AD8E-999F635C52F8}" dt="2024-01-30T19:42:48.012" v="1570" actId="113"/>
          <ac:spMkLst>
            <pc:docMk/>
            <pc:sldMk cId="1035231960" sldId="275"/>
            <ac:spMk id="4" creationId="{01291934-CECC-1FE5-4CCE-2F66AF029951}"/>
          </ac:spMkLst>
        </pc:spChg>
      </pc:sldChg>
      <pc:sldChg chg="addSp delSp modSp new mod">
        <pc:chgData name="Ammons,Dylan" userId="3c55e2f8-c714-44bc-a6fb-182f1578580d" providerId="ADAL" clId="{E5B6B9D5-5A29-4991-AD8E-999F635C52F8}" dt="2024-01-31T00:34:37.228" v="3477" actId="12789"/>
        <pc:sldMkLst>
          <pc:docMk/>
          <pc:sldMk cId="2668138068" sldId="276"/>
        </pc:sldMkLst>
        <pc:spChg chg="del">
          <ac:chgData name="Ammons,Dylan" userId="3c55e2f8-c714-44bc-a6fb-182f1578580d" providerId="ADAL" clId="{E5B6B9D5-5A29-4991-AD8E-999F635C52F8}" dt="2024-01-30T19:42:58.232" v="1572" actId="478"/>
          <ac:spMkLst>
            <pc:docMk/>
            <pc:sldMk cId="2668138068" sldId="276"/>
            <ac:spMk id="2" creationId="{C8926F0C-774C-A187-A405-6DA2FBD5EF18}"/>
          </ac:spMkLst>
        </pc:spChg>
        <pc:spChg chg="del">
          <ac:chgData name="Ammons,Dylan" userId="3c55e2f8-c714-44bc-a6fb-182f1578580d" providerId="ADAL" clId="{E5B6B9D5-5A29-4991-AD8E-999F635C52F8}" dt="2024-01-30T19:42:58.232" v="1572" actId="478"/>
          <ac:spMkLst>
            <pc:docMk/>
            <pc:sldMk cId="2668138068" sldId="276"/>
            <ac:spMk id="3" creationId="{853829BB-4CFA-107D-E110-17D636B33BAF}"/>
          </ac:spMkLst>
        </pc:spChg>
        <pc:spChg chg="add mod">
          <ac:chgData name="Ammons,Dylan" userId="3c55e2f8-c714-44bc-a6fb-182f1578580d" providerId="ADAL" clId="{E5B6B9D5-5A29-4991-AD8E-999F635C52F8}" dt="2024-01-31T00:34:37.228" v="3477" actId="12789"/>
          <ac:spMkLst>
            <pc:docMk/>
            <pc:sldMk cId="2668138068" sldId="276"/>
            <ac:spMk id="5" creationId="{C1066C92-7BD4-2921-B52D-588EFDEA5C66}"/>
          </ac:spMkLst>
        </pc:spChg>
      </pc:sldChg>
      <pc:sldChg chg="addSp delSp modSp new mod">
        <pc:chgData name="Ammons,Dylan" userId="3c55e2f8-c714-44bc-a6fb-182f1578580d" providerId="ADAL" clId="{E5B6B9D5-5A29-4991-AD8E-999F635C52F8}" dt="2024-02-01T20:35:01.365" v="3494" actId="20577"/>
        <pc:sldMkLst>
          <pc:docMk/>
          <pc:sldMk cId="767213878" sldId="277"/>
        </pc:sldMkLst>
        <pc:spChg chg="del">
          <ac:chgData name="Ammons,Dylan" userId="3c55e2f8-c714-44bc-a6fb-182f1578580d" providerId="ADAL" clId="{E5B6B9D5-5A29-4991-AD8E-999F635C52F8}" dt="2024-01-31T00:25:16.220" v="3011" actId="478"/>
          <ac:spMkLst>
            <pc:docMk/>
            <pc:sldMk cId="767213878" sldId="277"/>
            <ac:spMk id="2" creationId="{FB77AB5D-E11F-0D06-5040-6A6CF6D1699E}"/>
          </ac:spMkLst>
        </pc:spChg>
        <pc:spChg chg="del">
          <ac:chgData name="Ammons,Dylan" userId="3c55e2f8-c714-44bc-a6fb-182f1578580d" providerId="ADAL" clId="{E5B6B9D5-5A29-4991-AD8E-999F635C52F8}" dt="2024-01-31T00:25:16.220" v="3011" actId="478"/>
          <ac:spMkLst>
            <pc:docMk/>
            <pc:sldMk cId="767213878" sldId="277"/>
            <ac:spMk id="3" creationId="{AA8A1CB6-32D5-9713-3EC3-90433F015B22}"/>
          </ac:spMkLst>
        </pc:spChg>
        <pc:spChg chg="add mod">
          <ac:chgData name="Ammons,Dylan" userId="3c55e2f8-c714-44bc-a6fb-182f1578580d" providerId="ADAL" clId="{E5B6B9D5-5A29-4991-AD8E-999F635C52F8}" dt="2024-02-01T20:35:01.365" v="3494" actId="20577"/>
          <ac:spMkLst>
            <pc:docMk/>
            <pc:sldMk cId="767213878" sldId="277"/>
            <ac:spMk id="4" creationId="{A01085EC-BCBA-D576-3FD3-4921892FEB6A}"/>
          </ac:spMkLst>
        </pc:spChg>
      </pc:sldChg>
    </pc:docChg>
  </pc:docChgLst>
  <pc:docChgLst>
    <pc:chgData name="Manchester,Alison" userId="S::acmanch@colostate.edu::d0972f8c-59b7-46bd-be60-f4fe6d657a4b" providerId="AD" clId="Web-{97B6E676-EA25-647D-7505-D0126B269526}"/>
    <pc:docChg chg="">
      <pc:chgData name="Manchester,Alison" userId="S::acmanch@colostate.edu::d0972f8c-59b7-46bd-be60-f4fe6d657a4b" providerId="AD" clId="Web-{97B6E676-EA25-647D-7505-D0126B269526}" dt="2023-09-13T16:20:39.311" v="0"/>
      <pc:docMkLst>
        <pc:docMk/>
      </pc:docMkLst>
      <pc:sldChg chg="modCm">
        <pc:chgData name="Manchester,Alison" userId="S::acmanch@colostate.edu::d0972f8c-59b7-46bd-be60-f4fe6d657a4b" providerId="AD" clId="Web-{97B6E676-EA25-647D-7505-D0126B269526}" dt="2023-09-13T16:20:39.311" v="0"/>
        <pc:sldMkLst>
          <pc:docMk/>
          <pc:sldMk cId="22417065" sldId="264"/>
        </pc:sldMkLst>
      </pc:sldChg>
    </pc:docChg>
  </pc:docChgLst>
  <pc:docChgLst>
    <pc:chgData name="Ammons,Dylan" userId="3c55e2f8-c714-44bc-a6fb-182f1578580d" providerId="ADAL" clId="{46291768-49BA-4EA3-A705-5BC3859BC68B}"/>
    <pc:docChg chg="modSld">
      <pc:chgData name="Ammons,Dylan" userId="3c55e2f8-c714-44bc-a6fb-182f1578580d" providerId="ADAL" clId="{46291768-49BA-4EA3-A705-5BC3859BC68B}" dt="2023-09-19T21:40:40.111" v="2" actId="1076"/>
      <pc:docMkLst>
        <pc:docMk/>
      </pc:docMkLst>
      <pc:sldChg chg="modSp mod">
        <pc:chgData name="Ammons,Dylan" userId="3c55e2f8-c714-44bc-a6fb-182f1578580d" providerId="ADAL" clId="{46291768-49BA-4EA3-A705-5BC3859BC68B}" dt="2023-09-19T21:40:40.111" v="2" actId="1076"/>
        <pc:sldMkLst>
          <pc:docMk/>
          <pc:sldMk cId="1652101512" sldId="256"/>
        </pc:sldMkLst>
        <pc:picChg chg="mod">
          <ac:chgData name="Ammons,Dylan" userId="3c55e2f8-c714-44bc-a6fb-182f1578580d" providerId="ADAL" clId="{46291768-49BA-4EA3-A705-5BC3859BC68B}" dt="2023-09-19T21:40:40.111" v="2" actId="1076"/>
          <ac:picMkLst>
            <pc:docMk/>
            <pc:sldMk cId="1652101512" sldId="256"/>
            <ac:picMk id="8" creationId="{EC9245EC-8AD4-F024-4748-BD739D91EE67}"/>
          </ac:picMkLst>
        </pc:picChg>
      </pc:sldChg>
    </pc:docChg>
  </pc:docChgLst>
  <pc:docChgLst>
    <pc:chgData name="Manchester,Alison" userId="d0972f8c-59b7-46bd-be60-f4fe6d657a4b" providerId="ADAL" clId="{58800D66-C872-7A4F-87E2-30E719C42138}"/>
    <pc:docChg chg="modSld">
      <pc:chgData name="Manchester,Alison" userId="d0972f8c-59b7-46bd-be60-f4fe6d657a4b" providerId="ADAL" clId="{58800D66-C872-7A4F-87E2-30E719C42138}" dt="2024-03-09T18:41:36.335" v="84" actId="20577"/>
      <pc:docMkLst>
        <pc:docMk/>
      </pc:docMkLst>
      <pc:sldChg chg="modSp mod">
        <pc:chgData name="Manchester,Alison" userId="d0972f8c-59b7-46bd-be60-f4fe6d657a4b" providerId="ADAL" clId="{58800D66-C872-7A4F-87E2-30E719C42138}" dt="2024-03-09T18:41:36.335" v="84" actId="20577"/>
        <pc:sldMkLst>
          <pc:docMk/>
          <pc:sldMk cId="2668138068" sldId="276"/>
        </pc:sldMkLst>
        <pc:spChg chg="mod">
          <ac:chgData name="Manchester,Alison" userId="d0972f8c-59b7-46bd-be60-f4fe6d657a4b" providerId="ADAL" clId="{58800D66-C872-7A4F-87E2-30E719C42138}" dt="2024-03-09T18:41:36.335" v="84" actId="20577"/>
          <ac:spMkLst>
            <pc:docMk/>
            <pc:sldMk cId="2668138068" sldId="276"/>
            <ac:spMk id="5" creationId="{C1066C92-7BD4-2921-B52D-588EFDEA5C66}"/>
          </ac:spMkLst>
        </pc:spChg>
      </pc:sldChg>
      <pc:sldChg chg="modSp mod">
        <pc:chgData name="Manchester,Alison" userId="d0972f8c-59b7-46bd-be60-f4fe6d657a4b" providerId="ADAL" clId="{58800D66-C872-7A4F-87E2-30E719C42138}" dt="2024-03-09T18:41:11.216" v="68" actId="20577"/>
        <pc:sldMkLst>
          <pc:docMk/>
          <pc:sldMk cId="767213878" sldId="277"/>
        </pc:sldMkLst>
        <pc:spChg chg="mod">
          <ac:chgData name="Manchester,Alison" userId="d0972f8c-59b7-46bd-be60-f4fe6d657a4b" providerId="ADAL" clId="{58800D66-C872-7A4F-87E2-30E719C42138}" dt="2024-03-09T18:41:11.216" v="68" actId="20577"/>
          <ac:spMkLst>
            <pc:docMk/>
            <pc:sldMk cId="767213878" sldId="277"/>
            <ac:spMk id="4" creationId="{A01085EC-BCBA-D576-3FD3-4921892FEB6A}"/>
          </ac:spMkLst>
        </pc:spChg>
      </pc:sldChg>
    </pc:docChg>
  </pc:docChgLst>
  <pc:docChgLst>
    <pc:chgData name="Manchester,Alison" userId="d0972f8c-59b7-46bd-be60-f4fe6d657a4b" providerId="ADAL" clId="{56694E24-A6B4-4D24-A2B0-0C300BE4AE5D}"/>
    <pc:docChg chg="custSel modSld">
      <pc:chgData name="Manchester,Alison" userId="d0972f8c-59b7-46bd-be60-f4fe6d657a4b" providerId="ADAL" clId="{56694E24-A6B4-4D24-A2B0-0C300BE4AE5D}" dt="2023-08-31T16:52:53.799" v="22" actId="1076"/>
      <pc:docMkLst>
        <pc:docMk/>
      </pc:docMkLst>
      <pc:sldChg chg="addSp modSp mod">
        <pc:chgData name="Manchester,Alison" userId="d0972f8c-59b7-46bd-be60-f4fe6d657a4b" providerId="ADAL" clId="{56694E24-A6B4-4D24-A2B0-0C300BE4AE5D}" dt="2023-08-31T16:52:53.799" v="22" actId="1076"/>
        <pc:sldMkLst>
          <pc:docMk/>
          <pc:sldMk cId="1537533445" sldId="259"/>
        </pc:sldMkLst>
        <pc:spChg chg="add mod">
          <ac:chgData name="Manchester,Alison" userId="d0972f8c-59b7-46bd-be60-f4fe6d657a4b" providerId="ADAL" clId="{56694E24-A6B4-4D24-A2B0-0C300BE4AE5D}" dt="2023-08-31T16:52:53.799" v="22" actId="1076"/>
          <ac:spMkLst>
            <pc:docMk/>
            <pc:sldMk cId="1537533445" sldId="259"/>
            <ac:spMk id="9" creationId="{C17DDBA2-D789-A402-8D65-CD2037B0510D}"/>
          </ac:spMkLst>
        </pc:spChg>
      </pc:sldChg>
    </pc:docChg>
  </pc:docChgLst>
  <pc:docChgLst>
    <pc:chgData name="Ammons,Dylan" userId="S::dyammons@colostate.edu::3c55e2f8-c714-44bc-a6fb-182f1578580d" providerId="AD" clId="Web-{08F01CA6-975E-BB1D-F720-F00555D40CE8}"/>
    <pc:docChg chg="modSld">
      <pc:chgData name="Ammons,Dylan" userId="S::dyammons@colostate.edu::3c55e2f8-c714-44bc-a6fb-182f1578580d" providerId="AD" clId="Web-{08F01CA6-975E-BB1D-F720-F00555D40CE8}" dt="2023-08-15T16:13:50.524" v="2" actId="1076"/>
      <pc:docMkLst>
        <pc:docMk/>
      </pc:docMkLst>
      <pc:sldChg chg="modSp">
        <pc:chgData name="Ammons,Dylan" userId="S::dyammons@colostate.edu::3c55e2f8-c714-44bc-a6fb-182f1578580d" providerId="AD" clId="Web-{08F01CA6-975E-BB1D-F720-F00555D40CE8}" dt="2023-08-15T16:13:50.524" v="2" actId="1076"/>
        <pc:sldMkLst>
          <pc:docMk/>
          <pc:sldMk cId="1537533445" sldId="259"/>
        </pc:sldMkLst>
        <pc:picChg chg="mod">
          <ac:chgData name="Ammons,Dylan" userId="S::dyammons@colostate.edu::3c55e2f8-c714-44bc-a6fb-182f1578580d" providerId="AD" clId="Web-{08F01CA6-975E-BB1D-F720-F00555D40CE8}" dt="2023-08-15T16:13:48.820" v="1" actId="14100"/>
          <ac:picMkLst>
            <pc:docMk/>
            <pc:sldMk cId="1537533445" sldId="259"/>
            <ac:picMk id="12" creationId="{1A25A477-6F0C-9983-1DCC-1FAEC9BACC9F}"/>
          </ac:picMkLst>
        </pc:picChg>
        <pc:picChg chg="mod">
          <ac:chgData name="Ammons,Dylan" userId="S::dyammons@colostate.edu::3c55e2f8-c714-44bc-a6fb-182f1578580d" providerId="AD" clId="Web-{08F01CA6-975E-BB1D-F720-F00555D40CE8}" dt="2023-08-15T16:13:50.524" v="2" actId="1076"/>
          <ac:picMkLst>
            <pc:docMk/>
            <pc:sldMk cId="1537533445" sldId="259"/>
            <ac:picMk id="13" creationId="{5C495A23-02F7-B3E8-E8E9-77F50ABB43C1}"/>
          </ac:picMkLst>
        </pc:picChg>
      </pc:sldChg>
    </pc:docChg>
  </pc:docChgLst>
  <pc:docChgLst>
    <pc:chgData name="Manchester,Alison" userId="S::acmanch@colostate.edu::d0972f8c-59b7-46bd-be60-f4fe6d657a4b" providerId="AD" clId="Web-{D03A6432-0099-49A8-B857-CD71B685DF18}"/>
    <pc:docChg chg="modSld">
      <pc:chgData name="Manchester,Alison" userId="S::acmanch@colostate.edu::d0972f8c-59b7-46bd-be60-f4fe6d657a4b" providerId="AD" clId="Web-{D03A6432-0099-49A8-B857-CD71B685DF18}" dt="2023-08-21T16:27:45.044" v="3" actId="1076"/>
      <pc:docMkLst>
        <pc:docMk/>
      </pc:docMkLst>
      <pc:sldChg chg="addSp modSp">
        <pc:chgData name="Manchester,Alison" userId="S::acmanch@colostate.edu::d0972f8c-59b7-46bd-be60-f4fe6d657a4b" providerId="AD" clId="Web-{D03A6432-0099-49A8-B857-CD71B685DF18}" dt="2023-08-21T16:27:45.044" v="3" actId="1076"/>
        <pc:sldMkLst>
          <pc:docMk/>
          <pc:sldMk cId="1537533445" sldId="259"/>
        </pc:sldMkLst>
        <pc:spChg chg="add mod">
          <ac:chgData name="Manchester,Alison" userId="S::acmanch@colostate.edu::d0972f8c-59b7-46bd-be60-f4fe6d657a4b" providerId="AD" clId="Web-{D03A6432-0099-49A8-B857-CD71B685DF18}" dt="2023-08-21T16:27:41.060" v="2" actId="20577"/>
          <ac:spMkLst>
            <pc:docMk/>
            <pc:sldMk cId="1537533445" sldId="259"/>
            <ac:spMk id="3" creationId="{F1EE237F-27E8-1830-5B52-6B9FFBC8D0D5}"/>
          </ac:spMkLst>
        </pc:spChg>
        <pc:picChg chg="mod">
          <ac:chgData name="Manchester,Alison" userId="S::acmanch@colostate.edu::d0972f8c-59b7-46bd-be60-f4fe6d657a4b" providerId="AD" clId="Web-{D03A6432-0099-49A8-B857-CD71B685DF18}" dt="2023-08-21T16:27:45.044" v="3" actId="1076"/>
          <ac:picMkLst>
            <pc:docMk/>
            <pc:sldMk cId="1537533445" sldId="259"/>
            <ac:picMk id="11" creationId="{686409EF-EF45-FB6A-A6AD-782748B7A375}"/>
          </ac:picMkLst>
        </pc:picChg>
      </pc:sldChg>
    </pc:docChg>
  </pc:docChgLst>
  <pc:docChgLst>
    <pc:chgData name="Ammons,Dylan" userId="3c55e2f8-c714-44bc-a6fb-182f1578580d" providerId="ADAL" clId="{0B1DD118-D0C1-4723-B5B9-4B0C88CA8DC9}"/>
    <pc:docChg chg="undo custSel addSld delSld modSld sldOrd">
      <pc:chgData name="Ammons,Dylan" userId="3c55e2f8-c714-44bc-a6fb-182f1578580d" providerId="ADAL" clId="{0B1DD118-D0C1-4723-B5B9-4B0C88CA8DC9}" dt="2023-11-03T01:26:31.566" v="1174"/>
      <pc:docMkLst>
        <pc:docMk/>
      </pc:docMkLst>
      <pc:sldChg chg="addSp delSp modSp mod addCm modCm">
        <pc:chgData name="Ammons,Dylan" userId="3c55e2f8-c714-44bc-a6fb-182f1578580d" providerId="ADAL" clId="{0B1DD118-D0C1-4723-B5B9-4B0C88CA8DC9}" dt="2023-11-03T01:26:31.566" v="1174"/>
        <pc:sldMkLst>
          <pc:docMk/>
          <pc:sldMk cId="1652101512" sldId="256"/>
        </pc:sldMkLst>
        <pc:spChg chg="mod">
          <ac:chgData name="Ammons,Dylan" userId="3c55e2f8-c714-44bc-a6fb-182f1578580d" providerId="ADAL" clId="{0B1DD118-D0C1-4723-B5B9-4B0C88CA8DC9}" dt="2023-11-03T00:12:31.985" v="1072" actId="1035"/>
          <ac:spMkLst>
            <pc:docMk/>
            <pc:sldMk cId="1652101512" sldId="256"/>
            <ac:spMk id="6" creationId="{C63C4402-5EDB-54D3-BAB0-1AAE6C039AE5}"/>
          </ac:spMkLst>
        </pc:spChg>
        <pc:spChg chg="mod">
          <ac:chgData name="Ammons,Dylan" userId="3c55e2f8-c714-44bc-a6fb-182f1578580d" providerId="ADAL" clId="{0B1DD118-D0C1-4723-B5B9-4B0C88CA8DC9}" dt="2023-11-02T23:28:11.870" v="943" actId="1036"/>
          <ac:spMkLst>
            <pc:docMk/>
            <pc:sldMk cId="1652101512" sldId="256"/>
            <ac:spMk id="12" creationId="{9AE9BE76-E389-8DF2-B2FF-D969F9D77D2C}"/>
          </ac:spMkLst>
        </pc:spChg>
        <pc:spChg chg="add mod">
          <ac:chgData name="Ammons,Dylan" userId="3c55e2f8-c714-44bc-a6fb-182f1578580d" providerId="ADAL" clId="{0B1DD118-D0C1-4723-B5B9-4B0C88CA8DC9}" dt="2023-11-02T23:31:35.832" v="960" actId="20577"/>
          <ac:spMkLst>
            <pc:docMk/>
            <pc:sldMk cId="1652101512" sldId="256"/>
            <ac:spMk id="13" creationId="{C91A1CE4-5691-44AF-8B41-0BBD47F22E7F}"/>
          </ac:spMkLst>
        </pc:spChg>
        <pc:spChg chg="add mod">
          <ac:chgData name="Ammons,Dylan" userId="3c55e2f8-c714-44bc-a6fb-182f1578580d" providerId="ADAL" clId="{0B1DD118-D0C1-4723-B5B9-4B0C88CA8DC9}" dt="2023-11-03T00:49:55.613" v="1144" actId="1036"/>
          <ac:spMkLst>
            <pc:docMk/>
            <pc:sldMk cId="1652101512" sldId="256"/>
            <ac:spMk id="14" creationId="{1E51FCCD-DB80-89F8-5882-F2C588BE91C6}"/>
          </ac:spMkLst>
        </pc:spChg>
        <pc:spChg chg="add mod ord">
          <ac:chgData name="Ammons,Dylan" userId="3c55e2f8-c714-44bc-a6fb-182f1578580d" providerId="ADAL" clId="{0B1DD118-D0C1-4723-B5B9-4B0C88CA8DC9}" dt="2023-11-03T00:49:55.613" v="1144" actId="1036"/>
          <ac:spMkLst>
            <pc:docMk/>
            <pc:sldMk cId="1652101512" sldId="256"/>
            <ac:spMk id="15" creationId="{3C0277E1-31D7-F338-B81A-0AD198D8D689}"/>
          </ac:spMkLst>
        </pc:spChg>
        <pc:spChg chg="add mod">
          <ac:chgData name="Ammons,Dylan" userId="3c55e2f8-c714-44bc-a6fb-182f1578580d" providerId="ADAL" clId="{0B1DD118-D0C1-4723-B5B9-4B0C88CA8DC9}" dt="2023-11-03T00:10:48.855" v="1046" actId="1076"/>
          <ac:spMkLst>
            <pc:docMk/>
            <pc:sldMk cId="1652101512" sldId="256"/>
            <ac:spMk id="16" creationId="{D39F7458-4AEC-737C-8B22-F7438BD29D1E}"/>
          </ac:spMkLst>
        </pc:spChg>
        <pc:spChg chg="mod">
          <ac:chgData name="Ammons,Dylan" userId="3c55e2f8-c714-44bc-a6fb-182f1578580d" providerId="ADAL" clId="{0B1DD118-D0C1-4723-B5B9-4B0C88CA8DC9}" dt="2023-11-02T22:47:21.312" v="893" actId="1076"/>
          <ac:spMkLst>
            <pc:docMk/>
            <pc:sldMk cId="1652101512" sldId="256"/>
            <ac:spMk id="19" creationId="{E68B20FB-EDAD-8A1A-5BB3-BC2C16DCCB4C}"/>
          </ac:spMkLst>
        </pc:spChg>
        <pc:spChg chg="add mod">
          <ac:chgData name="Ammons,Dylan" userId="3c55e2f8-c714-44bc-a6fb-182f1578580d" providerId="ADAL" clId="{0B1DD118-D0C1-4723-B5B9-4B0C88CA8DC9}" dt="2023-11-03T00:09:17.640" v="997" actId="20577"/>
          <ac:spMkLst>
            <pc:docMk/>
            <pc:sldMk cId="1652101512" sldId="256"/>
            <ac:spMk id="20" creationId="{3E0E8C81-76DA-710E-6967-A25E1FE7D0EB}"/>
          </ac:spMkLst>
        </pc:spChg>
        <pc:spChg chg="add mod">
          <ac:chgData name="Ammons,Dylan" userId="3c55e2f8-c714-44bc-a6fb-182f1578580d" providerId="ADAL" clId="{0B1DD118-D0C1-4723-B5B9-4B0C88CA8DC9}" dt="2023-11-03T00:15:43.132" v="1073" actId="1076"/>
          <ac:spMkLst>
            <pc:docMk/>
            <pc:sldMk cId="1652101512" sldId="256"/>
            <ac:spMk id="21" creationId="{59760E2C-1817-E3EC-E8B5-606282D808DE}"/>
          </ac:spMkLst>
        </pc:spChg>
        <pc:spChg chg="add mod">
          <ac:chgData name="Ammons,Dylan" userId="3c55e2f8-c714-44bc-a6fb-182f1578580d" providerId="ADAL" clId="{0B1DD118-D0C1-4723-B5B9-4B0C88CA8DC9}" dt="2023-11-03T00:09:59.640" v="1017" actId="20577"/>
          <ac:spMkLst>
            <pc:docMk/>
            <pc:sldMk cId="1652101512" sldId="256"/>
            <ac:spMk id="22" creationId="{BA5F6D9E-69A8-B86A-2E42-779AEB0A3753}"/>
          </ac:spMkLst>
        </pc:spChg>
        <pc:spChg chg="add mod">
          <ac:chgData name="Ammons,Dylan" userId="3c55e2f8-c714-44bc-a6fb-182f1578580d" providerId="ADAL" clId="{0B1DD118-D0C1-4723-B5B9-4B0C88CA8DC9}" dt="2023-11-03T00:15:47.905" v="1074" actId="1076"/>
          <ac:spMkLst>
            <pc:docMk/>
            <pc:sldMk cId="1652101512" sldId="256"/>
            <ac:spMk id="24" creationId="{8428D5A7-EB4A-6D88-375B-5F6853E3FB30}"/>
          </ac:spMkLst>
        </pc:spChg>
        <pc:spChg chg="add mod">
          <ac:chgData name="Ammons,Dylan" userId="3c55e2f8-c714-44bc-a6fb-182f1578580d" providerId="ADAL" clId="{0B1DD118-D0C1-4723-B5B9-4B0C88CA8DC9}" dt="2023-11-03T00:10:15.172" v="1032" actId="20577"/>
          <ac:spMkLst>
            <pc:docMk/>
            <pc:sldMk cId="1652101512" sldId="256"/>
            <ac:spMk id="25" creationId="{278827B7-998D-5E49-1334-E04EB9BD9F70}"/>
          </ac:spMkLst>
        </pc:spChg>
        <pc:spChg chg="add mod">
          <ac:chgData name="Ammons,Dylan" userId="3c55e2f8-c714-44bc-a6fb-182f1578580d" providerId="ADAL" clId="{0B1DD118-D0C1-4723-B5B9-4B0C88CA8DC9}" dt="2023-11-03T00:10:35.529" v="1045" actId="1076"/>
          <ac:spMkLst>
            <pc:docMk/>
            <pc:sldMk cId="1652101512" sldId="256"/>
            <ac:spMk id="26" creationId="{CA4B55E0-FF09-EE1E-3762-5F3B8ACC5C7F}"/>
          </ac:spMkLst>
        </pc:spChg>
        <pc:spChg chg="add mod">
          <ac:chgData name="Ammons,Dylan" userId="3c55e2f8-c714-44bc-a6fb-182f1578580d" providerId="ADAL" clId="{0B1DD118-D0C1-4723-B5B9-4B0C88CA8DC9}" dt="2023-11-03T00:49:25.722" v="1136" actId="1076"/>
          <ac:spMkLst>
            <pc:docMk/>
            <pc:sldMk cId="1652101512" sldId="256"/>
            <ac:spMk id="29" creationId="{BF85DF16-3C5E-A166-3031-E3FEBC5E25E4}"/>
          </ac:spMkLst>
        </pc:spChg>
        <pc:spChg chg="add del mod">
          <ac:chgData name="Ammons,Dylan" userId="3c55e2f8-c714-44bc-a6fb-182f1578580d" providerId="ADAL" clId="{0B1DD118-D0C1-4723-B5B9-4B0C88CA8DC9}" dt="2023-11-03T01:21:36.948" v="1170"/>
          <ac:spMkLst>
            <pc:docMk/>
            <pc:sldMk cId="1652101512" sldId="256"/>
            <ac:spMk id="31" creationId="{CD652AF0-0B79-2F86-9E09-9E95448A93DA}"/>
          </ac:spMkLst>
        </pc:spChg>
        <pc:spChg chg="add del mod">
          <ac:chgData name="Ammons,Dylan" userId="3c55e2f8-c714-44bc-a6fb-182f1578580d" providerId="ADAL" clId="{0B1DD118-D0C1-4723-B5B9-4B0C88CA8DC9}" dt="2023-11-03T01:21:36.948" v="1168" actId="478"/>
          <ac:spMkLst>
            <pc:docMk/>
            <pc:sldMk cId="1652101512" sldId="256"/>
            <ac:spMk id="32" creationId="{532BB6EC-425F-A3BA-83F5-602649421124}"/>
          </ac:spMkLst>
        </pc:spChg>
        <pc:picChg chg="add del mod">
          <ac:chgData name="Ammons,Dylan" userId="3c55e2f8-c714-44bc-a6fb-182f1578580d" providerId="ADAL" clId="{0B1DD118-D0C1-4723-B5B9-4B0C88CA8DC9}" dt="2023-11-03T00:45:28.262" v="1078" actId="478"/>
          <ac:picMkLst>
            <pc:docMk/>
            <pc:sldMk cId="1652101512" sldId="256"/>
            <ac:picMk id="2" creationId="{EA2F93BA-C847-3684-89E8-B824E1DF1680}"/>
          </ac:picMkLst>
        </pc:picChg>
        <pc:picChg chg="add mod">
          <ac:chgData name="Ammons,Dylan" userId="3c55e2f8-c714-44bc-a6fb-182f1578580d" providerId="ADAL" clId="{0B1DD118-D0C1-4723-B5B9-4B0C88CA8DC9}" dt="2023-11-02T22:47:24.136" v="894" actId="1076"/>
          <ac:picMkLst>
            <pc:docMk/>
            <pc:sldMk cId="1652101512" sldId="256"/>
            <ac:picMk id="3" creationId="{4F97B105-0E20-150B-ED5E-A559AB03972A}"/>
          </ac:picMkLst>
        </pc:picChg>
        <pc:picChg chg="del mod">
          <ac:chgData name="Ammons,Dylan" userId="3c55e2f8-c714-44bc-a6fb-182f1578580d" providerId="ADAL" clId="{0B1DD118-D0C1-4723-B5B9-4B0C88CA8DC9}" dt="2023-11-02T23:14:47.899" v="915" actId="478"/>
          <ac:picMkLst>
            <pc:docMk/>
            <pc:sldMk cId="1652101512" sldId="256"/>
            <ac:picMk id="4" creationId="{9E3B5803-9967-917C-158B-C7D5709F5D19}"/>
          </ac:picMkLst>
        </pc:picChg>
        <pc:picChg chg="add mod ord">
          <ac:chgData name="Ammons,Dylan" userId="3c55e2f8-c714-44bc-a6fb-182f1578580d" providerId="ADAL" clId="{0B1DD118-D0C1-4723-B5B9-4B0C88CA8DC9}" dt="2023-11-03T00:12:19.679" v="1058" actId="555"/>
          <ac:picMkLst>
            <pc:docMk/>
            <pc:sldMk cId="1652101512" sldId="256"/>
            <ac:picMk id="5" creationId="{092A636A-0F1F-2106-4A5E-139943C66F0B}"/>
          </ac:picMkLst>
        </pc:picChg>
        <pc:picChg chg="add del mod ord">
          <ac:chgData name="Ammons,Dylan" userId="3c55e2f8-c714-44bc-a6fb-182f1578580d" providerId="ADAL" clId="{0B1DD118-D0C1-4723-B5B9-4B0C88CA8DC9}" dt="2023-11-02T23:31:16.855" v="951" actId="478"/>
          <ac:picMkLst>
            <pc:docMk/>
            <pc:sldMk cId="1652101512" sldId="256"/>
            <ac:picMk id="7" creationId="{5818554A-EDEE-DD3F-95EA-D00AAE89CFE2}"/>
          </ac:picMkLst>
        </pc:picChg>
        <pc:picChg chg="mod">
          <ac:chgData name="Ammons,Dylan" userId="3c55e2f8-c714-44bc-a6fb-182f1578580d" providerId="ADAL" clId="{0B1DD118-D0C1-4723-B5B9-4B0C88CA8DC9}" dt="2023-11-02T23:18:25.097" v="927" actId="1076"/>
          <ac:picMkLst>
            <pc:docMk/>
            <pc:sldMk cId="1652101512" sldId="256"/>
            <ac:picMk id="8" creationId="{EC9245EC-8AD4-F024-4748-BD739D91EE67}"/>
          </ac:picMkLst>
        </pc:picChg>
        <pc:picChg chg="add mod ord">
          <ac:chgData name="Ammons,Dylan" userId="3c55e2f8-c714-44bc-a6fb-182f1578580d" providerId="ADAL" clId="{0B1DD118-D0C1-4723-B5B9-4B0C88CA8DC9}" dt="2023-11-02T23:45:40.060" v="970" actId="1076"/>
          <ac:picMkLst>
            <pc:docMk/>
            <pc:sldMk cId="1652101512" sldId="256"/>
            <ac:picMk id="9" creationId="{4B80AD29-9F3D-FA53-6B94-C4E411530C68}"/>
          </ac:picMkLst>
        </pc:picChg>
        <pc:picChg chg="add mod">
          <ac:chgData name="Ammons,Dylan" userId="3c55e2f8-c714-44bc-a6fb-182f1578580d" providerId="ADAL" clId="{0B1DD118-D0C1-4723-B5B9-4B0C88CA8DC9}" dt="2023-11-02T23:29:21.720" v="950" actId="1076"/>
          <ac:picMkLst>
            <pc:docMk/>
            <pc:sldMk cId="1652101512" sldId="256"/>
            <ac:picMk id="10" creationId="{62F93DAD-E687-2EB9-8308-D055C0CFA260}"/>
          </ac:picMkLst>
        </pc:picChg>
        <pc:picChg chg="add mod">
          <ac:chgData name="Ammons,Dylan" userId="3c55e2f8-c714-44bc-a6fb-182f1578580d" providerId="ADAL" clId="{0B1DD118-D0C1-4723-B5B9-4B0C88CA8DC9}" dt="2023-11-02T23:45:34.510" v="969" actId="1076"/>
          <ac:picMkLst>
            <pc:docMk/>
            <pc:sldMk cId="1652101512" sldId="256"/>
            <ac:picMk id="11" creationId="{7DC08DE8-A58A-6773-CDE5-BE080394E6A6}"/>
          </ac:picMkLst>
        </pc:picChg>
        <pc:picChg chg="mod">
          <ac:chgData name="Ammons,Dylan" userId="3c55e2f8-c714-44bc-a6fb-182f1578580d" providerId="ADAL" clId="{0B1DD118-D0C1-4723-B5B9-4B0C88CA8DC9}" dt="2023-11-02T22:47:21.312" v="893" actId="1076"/>
          <ac:picMkLst>
            <pc:docMk/>
            <pc:sldMk cId="1652101512" sldId="256"/>
            <ac:picMk id="18" creationId="{EDD83A81-724D-A97C-700D-417391BC8E85}"/>
          </ac:picMkLst>
        </pc:picChg>
        <pc:picChg chg="mod">
          <ac:chgData name="Ammons,Dylan" userId="3c55e2f8-c714-44bc-a6fb-182f1578580d" providerId="ADAL" clId="{0B1DD118-D0C1-4723-B5B9-4B0C88CA8DC9}" dt="2023-11-03T00:49:52.509" v="1140" actId="1076"/>
          <ac:picMkLst>
            <pc:docMk/>
            <pc:sldMk cId="1652101512" sldId="256"/>
            <ac:picMk id="23" creationId="{CCD1F908-8607-2479-349A-EE38FD65EFC6}"/>
          </ac:picMkLst>
        </pc:picChg>
        <pc:picChg chg="add del mod ord">
          <ac:chgData name="Ammons,Dylan" userId="3c55e2f8-c714-44bc-a6fb-182f1578580d" providerId="ADAL" clId="{0B1DD118-D0C1-4723-B5B9-4B0C88CA8DC9}" dt="2023-11-03T00:48:09.399" v="1081" actId="478"/>
          <ac:picMkLst>
            <pc:docMk/>
            <pc:sldMk cId="1652101512" sldId="256"/>
            <ac:picMk id="27" creationId="{3B899104-5574-9FC6-8A6B-25790987D6DA}"/>
          </ac:picMkLst>
        </pc:picChg>
        <pc:picChg chg="add del mod">
          <ac:chgData name="Ammons,Dylan" userId="3c55e2f8-c714-44bc-a6fb-182f1578580d" providerId="ADAL" clId="{0B1DD118-D0C1-4723-B5B9-4B0C88CA8DC9}" dt="2023-11-03T00:55:25.111" v="1152" actId="21"/>
          <ac:picMkLst>
            <pc:docMk/>
            <pc:sldMk cId="1652101512" sldId="256"/>
            <ac:picMk id="28" creationId="{E8D97B8D-CC8F-2B58-2367-4F433622A397}"/>
          </ac:picMkLst>
        </pc:picChg>
        <pc:picChg chg="add mod ord">
          <ac:chgData name="Ammons,Dylan" userId="3c55e2f8-c714-44bc-a6fb-182f1578580d" providerId="ADAL" clId="{0B1DD118-D0C1-4723-B5B9-4B0C88CA8DC9}" dt="2023-11-03T00:55:22.359" v="1151" actId="167"/>
          <ac:picMkLst>
            <pc:docMk/>
            <pc:sldMk cId="1652101512" sldId="256"/>
            <ac:picMk id="30" creationId="{41767190-3CEA-B0A8-4767-1564A8F3CDE0}"/>
          </ac:picMkLst>
        </pc:picChg>
      </pc:sldChg>
      <pc:sldChg chg="addSp delSp modSp mod addCm delCm modCm">
        <pc:chgData name="Ammons,Dylan" userId="3c55e2f8-c714-44bc-a6fb-182f1578580d" providerId="ADAL" clId="{0B1DD118-D0C1-4723-B5B9-4B0C88CA8DC9}" dt="2023-10-31T20:13:45.225" v="882" actId="20577"/>
        <pc:sldMkLst>
          <pc:docMk/>
          <pc:sldMk cId="1537533445" sldId="259"/>
        </pc:sldMkLst>
        <pc:spChg chg="mod">
          <ac:chgData name="Ammons,Dylan" userId="3c55e2f8-c714-44bc-a6fb-182f1578580d" providerId="ADAL" clId="{0B1DD118-D0C1-4723-B5B9-4B0C88CA8DC9}" dt="2023-10-20T18:01:49.432" v="263" actId="1076"/>
          <ac:spMkLst>
            <pc:docMk/>
            <pc:sldMk cId="1537533445" sldId="259"/>
            <ac:spMk id="6" creationId="{0D375065-FE02-21D1-EE81-D1C17256A651}"/>
          </ac:spMkLst>
        </pc:spChg>
        <pc:spChg chg="mod">
          <ac:chgData name="Ammons,Dylan" userId="3c55e2f8-c714-44bc-a6fb-182f1578580d" providerId="ADAL" clId="{0B1DD118-D0C1-4723-B5B9-4B0C88CA8DC9}" dt="2023-10-20T18:01:49.432" v="263" actId="1076"/>
          <ac:spMkLst>
            <pc:docMk/>
            <pc:sldMk cId="1537533445" sldId="259"/>
            <ac:spMk id="7" creationId="{335CE0EC-8FD9-B021-B140-03A4D8ED67DD}"/>
          </ac:spMkLst>
        </pc:spChg>
        <pc:spChg chg="add del mod">
          <ac:chgData name="Ammons,Dylan" userId="3c55e2f8-c714-44bc-a6fb-182f1578580d" providerId="ADAL" clId="{0B1DD118-D0C1-4723-B5B9-4B0C88CA8DC9}" dt="2023-10-22T18:27:45.082" v="469" actId="47"/>
          <ac:spMkLst>
            <pc:docMk/>
            <pc:sldMk cId="1537533445" sldId="259"/>
            <ac:spMk id="8" creationId="{8FF0A6DD-D157-6827-5BC4-EF39814092F4}"/>
          </ac:spMkLst>
        </pc:spChg>
        <pc:spChg chg="add mod">
          <ac:chgData name="Ammons,Dylan" userId="3c55e2f8-c714-44bc-a6fb-182f1578580d" providerId="ADAL" clId="{0B1DD118-D0C1-4723-B5B9-4B0C88CA8DC9}" dt="2023-10-22T18:29:38.471" v="483" actId="404"/>
          <ac:spMkLst>
            <pc:docMk/>
            <pc:sldMk cId="1537533445" sldId="259"/>
            <ac:spMk id="9" creationId="{364351A4-8A8A-2957-5994-30EDC3EBEB05}"/>
          </ac:spMkLst>
        </pc:spChg>
        <pc:spChg chg="add mod">
          <ac:chgData name="Ammons,Dylan" userId="3c55e2f8-c714-44bc-a6fb-182f1578580d" providerId="ADAL" clId="{0B1DD118-D0C1-4723-B5B9-4B0C88CA8DC9}" dt="2023-10-22T18:29:38.471" v="483" actId="404"/>
          <ac:spMkLst>
            <pc:docMk/>
            <pc:sldMk cId="1537533445" sldId="259"/>
            <ac:spMk id="10" creationId="{8B4AA553-C656-7B26-0D2E-5B72CEDD7251}"/>
          </ac:spMkLst>
        </pc:spChg>
        <pc:spChg chg="add mod">
          <ac:chgData name="Ammons,Dylan" userId="3c55e2f8-c714-44bc-a6fb-182f1578580d" providerId="ADAL" clId="{0B1DD118-D0C1-4723-B5B9-4B0C88CA8DC9}" dt="2023-10-22T18:29:38.471" v="483" actId="404"/>
          <ac:spMkLst>
            <pc:docMk/>
            <pc:sldMk cId="1537533445" sldId="259"/>
            <ac:spMk id="11" creationId="{E8FD8EFB-55EF-C9FD-76FA-6729F04DFD11}"/>
          </ac:spMkLst>
        </pc:spChg>
        <pc:spChg chg="add mod">
          <ac:chgData name="Ammons,Dylan" userId="3c55e2f8-c714-44bc-a6fb-182f1578580d" providerId="ADAL" clId="{0B1DD118-D0C1-4723-B5B9-4B0C88CA8DC9}" dt="2023-10-31T20:13:45.225" v="882" actId="20577"/>
          <ac:spMkLst>
            <pc:docMk/>
            <pc:sldMk cId="1537533445" sldId="259"/>
            <ac:spMk id="12" creationId="{BE8BE643-C449-4D9B-AC3E-C1EC0C87BDA5}"/>
          </ac:spMkLst>
        </pc:spChg>
        <pc:spChg chg="add mod">
          <ac:chgData name="Ammons,Dylan" userId="3c55e2f8-c714-44bc-a6fb-182f1578580d" providerId="ADAL" clId="{0B1DD118-D0C1-4723-B5B9-4B0C88CA8DC9}" dt="2023-10-22T18:29:38.471" v="483" actId="404"/>
          <ac:spMkLst>
            <pc:docMk/>
            <pc:sldMk cId="1537533445" sldId="259"/>
            <ac:spMk id="17" creationId="{DF969DBF-EFEA-206E-6B99-4DFE0C8B5115}"/>
          </ac:spMkLst>
        </pc:spChg>
        <pc:spChg chg="add mod">
          <ac:chgData name="Ammons,Dylan" userId="3c55e2f8-c714-44bc-a6fb-182f1578580d" providerId="ADAL" clId="{0B1DD118-D0C1-4723-B5B9-4B0C88CA8DC9}" dt="2023-10-22T18:29:38.471" v="483" actId="404"/>
          <ac:spMkLst>
            <pc:docMk/>
            <pc:sldMk cId="1537533445" sldId="259"/>
            <ac:spMk id="18" creationId="{753F4FFC-2CCB-132A-DC2E-D039B69B6034}"/>
          </ac:spMkLst>
        </pc:spChg>
        <pc:spChg chg="add mod">
          <ac:chgData name="Ammons,Dylan" userId="3c55e2f8-c714-44bc-a6fb-182f1578580d" providerId="ADAL" clId="{0B1DD118-D0C1-4723-B5B9-4B0C88CA8DC9}" dt="2023-10-22T18:29:38.471" v="483" actId="404"/>
          <ac:spMkLst>
            <pc:docMk/>
            <pc:sldMk cId="1537533445" sldId="259"/>
            <ac:spMk id="19" creationId="{E27E63BF-15F7-9A75-7693-791F23BE649C}"/>
          </ac:spMkLst>
        </pc:spChg>
        <pc:spChg chg="add mod">
          <ac:chgData name="Ammons,Dylan" userId="3c55e2f8-c714-44bc-a6fb-182f1578580d" providerId="ADAL" clId="{0B1DD118-D0C1-4723-B5B9-4B0C88CA8DC9}" dt="2023-10-22T18:29:38.471" v="483" actId="404"/>
          <ac:spMkLst>
            <pc:docMk/>
            <pc:sldMk cId="1537533445" sldId="259"/>
            <ac:spMk id="21" creationId="{534304A7-EDAD-A97C-FEEC-D68746FD19E6}"/>
          </ac:spMkLst>
        </pc:spChg>
        <pc:spChg chg="add del mod">
          <ac:chgData name="Ammons,Dylan" userId="3c55e2f8-c714-44bc-a6fb-182f1578580d" providerId="ADAL" clId="{0B1DD118-D0C1-4723-B5B9-4B0C88CA8DC9}" dt="2023-10-22T18:29:38.471" v="483" actId="404"/>
          <ac:spMkLst>
            <pc:docMk/>
            <pc:sldMk cId="1537533445" sldId="259"/>
            <ac:spMk id="22" creationId="{B72CB06A-1158-9859-9874-7457BAAF6DE4}"/>
          </ac:spMkLst>
        </pc:spChg>
        <pc:spChg chg="add mod">
          <ac:chgData name="Ammons,Dylan" userId="3c55e2f8-c714-44bc-a6fb-182f1578580d" providerId="ADAL" clId="{0B1DD118-D0C1-4723-B5B9-4B0C88CA8DC9}" dt="2023-10-22T18:29:38.471" v="483" actId="404"/>
          <ac:spMkLst>
            <pc:docMk/>
            <pc:sldMk cId="1537533445" sldId="259"/>
            <ac:spMk id="23" creationId="{800D52A1-9538-F40F-B4B9-DA10F2343AE1}"/>
          </ac:spMkLst>
        </pc:spChg>
        <pc:picChg chg="add del mod">
          <ac:chgData name="Ammons,Dylan" userId="3c55e2f8-c714-44bc-a6fb-182f1578580d" providerId="ADAL" clId="{0B1DD118-D0C1-4723-B5B9-4B0C88CA8DC9}" dt="2023-10-16T17:20:17.393" v="187" actId="478"/>
          <ac:picMkLst>
            <pc:docMk/>
            <pc:sldMk cId="1537533445" sldId="259"/>
            <ac:picMk id="8" creationId="{C5CA53CC-8631-B991-A95E-9B2CEBBD9079}"/>
          </ac:picMkLst>
        </pc:picChg>
        <pc:picChg chg="add del mod ord">
          <ac:chgData name="Ammons,Dylan" userId="3c55e2f8-c714-44bc-a6fb-182f1578580d" providerId="ADAL" clId="{0B1DD118-D0C1-4723-B5B9-4B0C88CA8DC9}" dt="2023-10-20T17:01:35.707" v="217" actId="478"/>
          <ac:picMkLst>
            <pc:docMk/>
            <pc:sldMk cId="1537533445" sldId="259"/>
            <ac:picMk id="8" creationId="{E02EFB06-F02C-831E-4D89-4C29CA1D5C6E}"/>
          </ac:picMkLst>
        </pc:picChg>
        <pc:picChg chg="add del mod ord">
          <ac:chgData name="Ammons,Dylan" userId="3c55e2f8-c714-44bc-a6fb-182f1578580d" providerId="ADAL" clId="{0B1DD118-D0C1-4723-B5B9-4B0C88CA8DC9}" dt="2023-10-20T17:00:25.109" v="210" actId="478"/>
          <ac:picMkLst>
            <pc:docMk/>
            <pc:sldMk cId="1537533445" sldId="259"/>
            <ac:picMk id="9" creationId="{622A6364-7549-8771-7D32-C1B12F4D048A}"/>
          </ac:picMkLst>
        </pc:picChg>
        <pc:picChg chg="del">
          <ac:chgData name="Ammons,Dylan" userId="3c55e2f8-c714-44bc-a6fb-182f1578580d" providerId="ADAL" clId="{0B1DD118-D0C1-4723-B5B9-4B0C88CA8DC9}" dt="2023-10-16T17:21:10.160" v="191" actId="21"/>
          <ac:picMkLst>
            <pc:docMk/>
            <pc:sldMk cId="1537533445" sldId="259"/>
            <ac:picMk id="10" creationId="{23D4EDC3-BAE7-EEB6-4698-6C34BA353F23}"/>
          </ac:picMkLst>
        </pc:picChg>
        <pc:picChg chg="add del mod ord">
          <ac:chgData name="Ammons,Dylan" userId="3c55e2f8-c714-44bc-a6fb-182f1578580d" providerId="ADAL" clId="{0B1DD118-D0C1-4723-B5B9-4B0C88CA8DC9}" dt="2023-10-20T22:31:51.406" v="334" actId="478"/>
          <ac:picMkLst>
            <pc:docMk/>
            <pc:sldMk cId="1537533445" sldId="259"/>
            <ac:picMk id="10" creationId="{50A04838-37A0-E5B7-30D3-F1F6FDC34044}"/>
          </ac:picMkLst>
        </pc:picChg>
        <pc:picChg chg="add del mod ord">
          <ac:chgData name="Ammons,Dylan" userId="3c55e2f8-c714-44bc-a6fb-182f1578580d" providerId="ADAL" clId="{0B1DD118-D0C1-4723-B5B9-4B0C88CA8DC9}" dt="2023-10-20T17:35:42.531" v="238" actId="478"/>
          <ac:picMkLst>
            <pc:docMk/>
            <pc:sldMk cId="1537533445" sldId="259"/>
            <ac:picMk id="11" creationId="{BA62E616-D9E3-BB21-D31C-6325B0B2E8A9}"/>
          </ac:picMkLst>
        </pc:picChg>
        <pc:picChg chg="add del mod ord">
          <ac:chgData name="Ammons,Dylan" userId="3c55e2f8-c714-44bc-a6fb-182f1578580d" providerId="ADAL" clId="{0B1DD118-D0C1-4723-B5B9-4B0C88CA8DC9}" dt="2023-10-20T22:32:04.028" v="344" actId="478"/>
          <ac:picMkLst>
            <pc:docMk/>
            <pc:sldMk cId="1537533445" sldId="259"/>
            <ac:picMk id="12" creationId="{3E391892-7CC6-EBAC-E729-1598FA609C76}"/>
          </ac:picMkLst>
        </pc:picChg>
        <pc:picChg chg="add mod ord">
          <ac:chgData name="Ammons,Dylan" userId="3c55e2f8-c714-44bc-a6fb-182f1578580d" providerId="ADAL" clId="{0B1DD118-D0C1-4723-B5B9-4B0C88CA8DC9}" dt="2023-10-31T20:11:49.506" v="879" actId="1076"/>
          <ac:picMkLst>
            <pc:docMk/>
            <pc:sldMk cId="1537533445" sldId="259"/>
            <ac:picMk id="13" creationId="{BC14513E-BB1D-B92D-A4C4-7CA48D2BFEAE}"/>
          </ac:picMkLst>
        </pc:picChg>
        <pc:picChg chg="add mod ord">
          <ac:chgData name="Ammons,Dylan" userId="3c55e2f8-c714-44bc-a6fb-182f1578580d" providerId="ADAL" clId="{0B1DD118-D0C1-4723-B5B9-4B0C88CA8DC9}" dt="2023-10-20T17:55:03.566" v="253" actId="167"/>
          <ac:picMkLst>
            <pc:docMk/>
            <pc:sldMk cId="1537533445" sldId="259"/>
            <ac:picMk id="14" creationId="{FAADF79F-B911-1450-49EB-8BE19F2CB955}"/>
          </ac:picMkLst>
        </pc:picChg>
        <pc:picChg chg="add mod">
          <ac:chgData name="Ammons,Dylan" userId="3c55e2f8-c714-44bc-a6fb-182f1578580d" providerId="ADAL" clId="{0B1DD118-D0C1-4723-B5B9-4B0C88CA8DC9}" dt="2023-10-20T18:01:38.141" v="262" actId="1076"/>
          <ac:picMkLst>
            <pc:docMk/>
            <pc:sldMk cId="1537533445" sldId="259"/>
            <ac:picMk id="15" creationId="{4C4A5519-55DF-C087-D8E8-BAD385CD3E11}"/>
          </ac:picMkLst>
        </pc:picChg>
        <pc:picChg chg="add mod ord">
          <ac:chgData name="Ammons,Dylan" userId="3c55e2f8-c714-44bc-a6fb-182f1578580d" providerId="ADAL" clId="{0B1DD118-D0C1-4723-B5B9-4B0C88CA8DC9}" dt="2023-10-20T18:06:25.653" v="270" actId="167"/>
          <ac:picMkLst>
            <pc:docMk/>
            <pc:sldMk cId="1537533445" sldId="259"/>
            <ac:picMk id="16" creationId="{0C7F4C02-12E5-94A0-A8DC-3576C71B03B2}"/>
          </ac:picMkLst>
        </pc:picChg>
        <pc:picChg chg="add del mod">
          <ac:chgData name="Ammons,Dylan" userId="3c55e2f8-c714-44bc-a6fb-182f1578580d" providerId="ADAL" clId="{0B1DD118-D0C1-4723-B5B9-4B0C88CA8DC9}" dt="2023-10-20T18:18:40.429" v="275" actId="478"/>
          <ac:picMkLst>
            <pc:docMk/>
            <pc:sldMk cId="1537533445" sldId="259"/>
            <ac:picMk id="17" creationId="{711229A7-DE10-1483-DA68-453650F6CE0D}"/>
          </ac:picMkLst>
        </pc:picChg>
        <pc:picChg chg="del mod">
          <ac:chgData name="Ammons,Dylan" userId="3c55e2f8-c714-44bc-a6fb-182f1578580d" providerId="ADAL" clId="{0B1DD118-D0C1-4723-B5B9-4B0C88CA8DC9}" dt="2023-10-20T17:27:49.734" v="226" actId="478"/>
          <ac:picMkLst>
            <pc:docMk/>
            <pc:sldMk cId="1537533445" sldId="259"/>
            <ac:picMk id="18" creationId="{81A3DDED-58FD-E0CC-5235-5823BCED2F00}"/>
          </ac:picMkLst>
        </pc:picChg>
        <pc:picChg chg="add del mod">
          <ac:chgData name="Ammons,Dylan" userId="3c55e2f8-c714-44bc-a6fb-182f1578580d" providerId="ADAL" clId="{0B1DD118-D0C1-4723-B5B9-4B0C88CA8DC9}" dt="2023-10-20T22:32:04.651" v="345" actId="478"/>
          <ac:picMkLst>
            <pc:docMk/>
            <pc:sldMk cId="1537533445" sldId="259"/>
            <ac:picMk id="19" creationId="{FEEE09CA-BC27-4C73-B972-E12875B52931}"/>
          </ac:picMkLst>
        </pc:picChg>
        <pc:picChg chg="add mod">
          <ac:chgData name="Ammons,Dylan" userId="3c55e2f8-c714-44bc-a6fb-182f1578580d" providerId="ADAL" clId="{0B1DD118-D0C1-4723-B5B9-4B0C88CA8DC9}" dt="2023-10-20T18:19:55.506" v="288" actId="1076"/>
          <ac:picMkLst>
            <pc:docMk/>
            <pc:sldMk cId="1537533445" sldId="259"/>
            <ac:picMk id="20" creationId="{2C40A313-4C5F-4EE6-D20B-5DF14748D403}"/>
          </ac:picMkLst>
        </pc:picChg>
        <pc:picChg chg="add del mod">
          <ac:chgData name="Ammons,Dylan" userId="3c55e2f8-c714-44bc-a6fb-182f1578580d" providerId="ADAL" clId="{0B1DD118-D0C1-4723-B5B9-4B0C88CA8DC9}" dt="2023-10-20T22:32:05.670" v="346" actId="478"/>
          <ac:picMkLst>
            <pc:docMk/>
            <pc:sldMk cId="1537533445" sldId="259"/>
            <ac:picMk id="21" creationId="{C385EF90-F717-0E80-6F99-80D59480FA96}"/>
          </ac:picMkLst>
        </pc:picChg>
        <pc:picChg chg="add del mod">
          <ac:chgData name="Ammons,Dylan" userId="3c55e2f8-c714-44bc-a6fb-182f1578580d" providerId="ADAL" clId="{0B1DD118-D0C1-4723-B5B9-4B0C88CA8DC9}" dt="2023-10-20T22:32:09.424" v="348" actId="478"/>
          <ac:picMkLst>
            <pc:docMk/>
            <pc:sldMk cId="1537533445" sldId="259"/>
            <ac:picMk id="24" creationId="{6D5C2EC1-F9A7-8215-1FE5-4FC438D34AD4}"/>
          </ac:picMkLst>
        </pc:picChg>
        <pc:picChg chg="add del mod">
          <ac:chgData name="Ammons,Dylan" userId="3c55e2f8-c714-44bc-a6fb-182f1578580d" providerId="ADAL" clId="{0B1DD118-D0C1-4723-B5B9-4B0C88CA8DC9}" dt="2023-10-22T19:46:19.970" v="493" actId="478"/>
          <ac:picMkLst>
            <pc:docMk/>
            <pc:sldMk cId="1537533445" sldId="259"/>
            <ac:picMk id="24" creationId="{E6D8FF81-6D4A-23CC-A0F9-2C5B9F0E28DC}"/>
          </ac:picMkLst>
        </pc:picChg>
        <pc:picChg chg="add del mod">
          <ac:chgData name="Ammons,Dylan" userId="3c55e2f8-c714-44bc-a6fb-182f1578580d" providerId="ADAL" clId="{0B1DD118-D0C1-4723-B5B9-4B0C88CA8DC9}" dt="2023-10-22T19:46:49.930" v="499" actId="21"/>
          <ac:picMkLst>
            <pc:docMk/>
            <pc:sldMk cId="1537533445" sldId="259"/>
            <ac:picMk id="25" creationId="{03DA36AD-3C2D-3BB1-CDD5-F3CB0F64BC71}"/>
          </ac:picMkLst>
        </pc:picChg>
        <pc:picChg chg="add del mod">
          <ac:chgData name="Ammons,Dylan" userId="3c55e2f8-c714-44bc-a6fb-182f1578580d" providerId="ADAL" clId="{0B1DD118-D0C1-4723-B5B9-4B0C88CA8DC9}" dt="2023-10-22T19:49:17.052" v="512" actId="478"/>
          <ac:picMkLst>
            <pc:docMk/>
            <pc:sldMk cId="1537533445" sldId="259"/>
            <ac:picMk id="26" creationId="{97459024-A633-BF75-02DA-F0ACF8834D41}"/>
          </ac:picMkLst>
        </pc:picChg>
        <pc:picChg chg="add del mod">
          <ac:chgData name="Ammons,Dylan" userId="3c55e2f8-c714-44bc-a6fb-182f1578580d" providerId="ADAL" clId="{0B1DD118-D0C1-4723-B5B9-4B0C88CA8DC9}" dt="2023-10-22T19:49:18.702" v="513" actId="478"/>
          <ac:picMkLst>
            <pc:docMk/>
            <pc:sldMk cId="1537533445" sldId="259"/>
            <ac:picMk id="27" creationId="{1409FAD2-2E63-36DA-940E-E1E7CD46E953}"/>
          </ac:picMkLst>
        </pc:picChg>
      </pc:sldChg>
      <pc:sldChg chg="addSp delSp modSp mod">
        <pc:chgData name="Ammons,Dylan" userId="3c55e2f8-c714-44bc-a6fb-182f1578580d" providerId="ADAL" clId="{0B1DD118-D0C1-4723-B5B9-4B0C88CA8DC9}" dt="2023-11-03T00:55:52.741" v="1161" actId="1076"/>
        <pc:sldMkLst>
          <pc:docMk/>
          <pc:sldMk cId="1056461127" sldId="260"/>
        </pc:sldMkLst>
        <pc:spChg chg="add del mod">
          <ac:chgData name="Ammons,Dylan" userId="3c55e2f8-c714-44bc-a6fb-182f1578580d" providerId="ADAL" clId="{0B1DD118-D0C1-4723-B5B9-4B0C88CA8DC9}" dt="2023-11-03T00:55:46.387" v="1159" actId="478"/>
          <ac:spMkLst>
            <pc:docMk/>
            <pc:sldMk cId="1056461127" sldId="260"/>
            <ac:spMk id="2" creationId="{4944D7F2-8B18-6F12-4FF9-664CBA0DE9AD}"/>
          </ac:spMkLst>
        </pc:spChg>
        <pc:picChg chg="add del mod">
          <ac:chgData name="Ammons,Dylan" userId="3c55e2f8-c714-44bc-a6fb-182f1578580d" providerId="ADAL" clId="{0B1DD118-D0C1-4723-B5B9-4B0C88CA8DC9}" dt="2023-11-03T00:55:31.145" v="1153" actId="478"/>
          <ac:picMkLst>
            <pc:docMk/>
            <pc:sldMk cId="1056461127" sldId="260"/>
            <ac:picMk id="3" creationId="{0F067EBA-6484-8F3D-616D-671FF8A4C742}"/>
          </ac:picMkLst>
        </pc:picChg>
        <pc:picChg chg="del mod">
          <ac:chgData name="Ammons,Dylan" userId="3c55e2f8-c714-44bc-a6fb-182f1578580d" providerId="ADAL" clId="{0B1DD118-D0C1-4723-B5B9-4B0C88CA8DC9}" dt="2023-10-16T15:07:29.485" v="49" actId="478"/>
          <ac:picMkLst>
            <pc:docMk/>
            <pc:sldMk cId="1056461127" sldId="260"/>
            <ac:picMk id="4" creationId="{273E2CE8-76FF-A277-7C82-07B1B418BCFD}"/>
          </ac:picMkLst>
        </pc:picChg>
        <pc:picChg chg="add mod">
          <ac:chgData name="Ammons,Dylan" userId="3c55e2f8-c714-44bc-a6fb-182f1578580d" providerId="ADAL" clId="{0B1DD118-D0C1-4723-B5B9-4B0C88CA8DC9}" dt="2023-11-03T00:55:35.311" v="1157" actId="1076"/>
          <ac:picMkLst>
            <pc:docMk/>
            <pc:sldMk cId="1056461127" sldId="260"/>
            <ac:picMk id="4" creationId="{434A28FC-55E6-AA3E-C710-5D3DFE2B6DF3}"/>
          </ac:picMkLst>
        </pc:picChg>
        <pc:picChg chg="mod">
          <ac:chgData name="Ammons,Dylan" userId="3c55e2f8-c714-44bc-a6fb-182f1578580d" providerId="ADAL" clId="{0B1DD118-D0C1-4723-B5B9-4B0C88CA8DC9}" dt="2023-10-16T15:07:12.753" v="17" actId="1076"/>
          <ac:picMkLst>
            <pc:docMk/>
            <pc:sldMk cId="1056461127" sldId="260"/>
            <ac:picMk id="5" creationId="{F00F1237-0D58-9D77-0AD0-4312579345DA}"/>
          </ac:picMkLst>
        </pc:picChg>
        <pc:picChg chg="add mod">
          <ac:chgData name="Ammons,Dylan" userId="3c55e2f8-c714-44bc-a6fb-182f1578580d" providerId="ADAL" clId="{0B1DD118-D0C1-4723-B5B9-4B0C88CA8DC9}" dt="2023-11-03T00:55:52.741" v="1161" actId="1076"/>
          <ac:picMkLst>
            <pc:docMk/>
            <pc:sldMk cId="1056461127" sldId="260"/>
            <ac:picMk id="6" creationId="{67BF5261-9E46-5C64-4D01-116D32307C2E}"/>
          </ac:picMkLst>
        </pc:picChg>
      </pc:sldChg>
      <pc:sldChg chg="addSp delSp modSp mod">
        <pc:chgData name="Ammons,Dylan" userId="3c55e2f8-c714-44bc-a6fb-182f1578580d" providerId="ADAL" clId="{0B1DD118-D0C1-4723-B5B9-4B0C88CA8DC9}" dt="2023-10-22T20:20:26.346" v="625" actId="1076"/>
        <pc:sldMkLst>
          <pc:docMk/>
          <pc:sldMk cId="424590732" sldId="262"/>
        </pc:sldMkLst>
        <pc:spChg chg="add del mod">
          <ac:chgData name="Ammons,Dylan" userId="3c55e2f8-c714-44bc-a6fb-182f1578580d" providerId="ADAL" clId="{0B1DD118-D0C1-4723-B5B9-4B0C88CA8DC9}" dt="2023-10-16T15:26:47.834" v="110" actId="478"/>
          <ac:spMkLst>
            <pc:docMk/>
            <pc:sldMk cId="424590732" sldId="262"/>
            <ac:spMk id="2" creationId="{52C1495D-9FC0-BDE2-B299-92EA545678A5}"/>
          </ac:spMkLst>
        </pc:spChg>
        <pc:spChg chg="mod">
          <ac:chgData name="Ammons,Dylan" userId="3c55e2f8-c714-44bc-a6fb-182f1578580d" providerId="ADAL" clId="{0B1DD118-D0C1-4723-B5B9-4B0C88CA8DC9}" dt="2023-10-16T15:08:03.855" v="53" actId="1076"/>
          <ac:spMkLst>
            <pc:docMk/>
            <pc:sldMk cId="424590732" sldId="262"/>
            <ac:spMk id="5" creationId="{F50C5ABD-A591-3CCF-06B3-3EB92FAAA443}"/>
          </ac:spMkLst>
        </pc:spChg>
        <pc:spChg chg="add mod">
          <ac:chgData name="Ammons,Dylan" userId="3c55e2f8-c714-44bc-a6fb-182f1578580d" providerId="ADAL" clId="{0B1DD118-D0C1-4723-B5B9-4B0C88CA8DC9}" dt="2023-10-16T15:50:15.695" v="124" actId="208"/>
          <ac:spMkLst>
            <pc:docMk/>
            <pc:sldMk cId="424590732" sldId="262"/>
            <ac:spMk id="10" creationId="{038D5D50-7FD8-C2F4-5DD2-73462223F0F7}"/>
          </ac:spMkLst>
        </pc:spChg>
        <pc:picChg chg="add mod">
          <ac:chgData name="Ammons,Dylan" userId="3c55e2f8-c714-44bc-a6fb-182f1578580d" providerId="ADAL" clId="{0B1DD118-D0C1-4723-B5B9-4B0C88CA8DC9}" dt="2023-10-22T20:20:26.346" v="625" actId="1076"/>
          <ac:picMkLst>
            <pc:docMk/>
            <pc:sldMk cId="424590732" sldId="262"/>
            <ac:picMk id="2" creationId="{95F63DDC-36C1-548D-3442-7046D5C773B6}"/>
          </ac:picMkLst>
        </pc:picChg>
        <pc:picChg chg="add del mod">
          <ac:chgData name="Ammons,Dylan" userId="3c55e2f8-c714-44bc-a6fb-182f1578580d" providerId="ADAL" clId="{0B1DD118-D0C1-4723-B5B9-4B0C88CA8DC9}" dt="2023-10-16T15:25:09.973" v="102" actId="478"/>
          <ac:picMkLst>
            <pc:docMk/>
            <pc:sldMk cId="424590732" sldId="262"/>
            <ac:picMk id="3" creationId="{2218027B-834B-B825-2506-76CCDD0F77AC}"/>
          </ac:picMkLst>
        </pc:picChg>
        <pc:picChg chg="del mod">
          <ac:chgData name="Ammons,Dylan" userId="3c55e2f8-c714-44bc-a6fb-182f1578580d" providerId="ADAL" clId="{0B1DD118-D0C1-4723-B5B9-4B0C88CA8DC9}" dt="2023-10-22T20:20:16.934" v="622" actId="478"/>
          <ac:picMkLst>
            <pc:docMk/>
            <pc:sldMk cId="424590732" sldId="262"/>
            <ac:picMk id="4" creationId="{246D5201-4F9F-9926-FD7E-3F1DF26E02B9}"/>
          </ac:picMkLst>
        </pc:picChg>
        <pc:picChg chg="add del mod">
          <ac:chgData name="Ammons,Dylan" userId="3c55e2f8-c714-44bc-a6fb-182f1578580d" providerId="ADAL" clId="{0B1DD118-D0C1-4723-B5B9-4B0C88CA8DC9}" dt="2023-10-16T15:26:40.238" v="106" actId="478"/>
          <ac:picMkLst>
            <pc:docMk/>
            <pc:sldMk cId="424590732" sldId="262"/>
            <ac:picMk id="6" creationId="{5B93424E-4B35-3410-FE87-802E15DACF9B}"/>
          </ac:picMkLst>
        </pc:picChg>
        <pc:picChg chg="add mod">
          <ac:chgData name="Ammons,Dylan" userId="3c55e2f8-c714-44bc-a6fb-182f1578580d" providerId="ADAL" clId="{0B1DD118-D0C1-4723-B5B9-4B0C88CA8DC9}" dt="2023-10-16T15:27:01.077" v="116" actId="14100"/>
          <ac:picMkLst>
            <pc:docMk/>
            <pc:sldMk cId="424590732" sldId="262"/>
            <ac:picMk id="7" creationId="{861E6E8E-C655-6A79-3181-2EFBEF94B187}"/>
          </ac:picMkLst>
        </pc:picChg>
        <pc:picChg chg="add mod">
          <ac:chgData name="Ammons,Dylan" userId="3c55e2f8-c714-44bc-a6fb-182f1578580d" providerId="ADAL" clId="{0B1DD118-D0C1-4723-B5B9-4B0C88CA8DC9}" dt="2023-10-16T15:25:12.832" v="103" actId="1076"/>
          <ac:picMkLst>
            <pc:docMk/>
            <pc:sldMk cId="424590732" sldId="262"/>
            <ac:picMk id="8" creationId="{5FD8C288-5D29-CD2E-3FC4-B48C8A282C5B}"/>
          </ac:picMkLst>
        </pc:picChg>
        <pc:picChg chg="add del mod">
          <ac:chgData name="Ammons,Dylan" userId="3c55e2f8-c714-44bc-a6fb-182f1578580d" providerId="ADAL" clId="{0B1DD118-D0C1-4723-B5B9-4B0C88CA8DC9}" dt="2023-10-16T16:23:51.314" v="178" actId="21"/>
          <ac:picMkLst>
            <pc:docMk/>
            <pc:sldMk cId="424590732" sldId="262"/>
            <ac:picMk id="9" creationId="{F88032CE-F718-DC3F-B099-7DA316EA7ECC}"/>
          </ac:picMkLst>
        </pc:picChg>
      </pc:sldChg>
      <pc:sldChg chg="addSp delSp modSp mod addCm delCm modCm">
        <pc:chgData name="Ammons,Dylan" userId="3c55e2f8-c714-44bc-a6fb-182f1578580d" providerId="ADAL" clId="{0B1DD118-D0C1-4723-B5B9-4B0C88CA8DC9}" dt="2023-10-24T20:13:14.613" v="868" actId="478"/>
        <pc:sldMkLst>
          <pc:docMk/>
          <pc:sldMk cId="22417065" sldId="264"/>
        </pc:sldMkLst>
        <pc:spChg chg="add mod">
          <ac:chgData name="Ammons,Dylan" userId="3c55e2f8-c714-44bc-a6fb-182f1578580d" providerId="ADAL" clId="{0B1DD118-D0C1-4723-B5B9-4B0C88CA8DC9}" dt="2023-10-23T20:46:21.715" v="642" actId="1076"/>
          <ac:spMkLst>
            <pc:docMk/>
            <pc:sldMk cId="22417065" sldId="264"/>
            <ac:spMk id="6" creationId="{617B4A85-A75A-06DB-5E23-657FFC65A16B}"/>
          </ac:spMkLst>
        </pc:spChg>
        <pc:spChg chg="add mod">
          <ac:chgData name="Ammons,Dylan" userId="3c55e2f8-c714-44bc-a6fb-182f1578580d" providerId="ADAL" clId="{0B1DD118-D0C1-4723-B5B9-4B0C88CA8DC9}" dt="2023-10-23T20:46:36.426" v="664" actId="1076"/>
          <ac:spMkLst>
            <pc:docMk/>
            <pc:sldMk cId="22417065" sldId="264"/>
            <ac:spMk id="8" creationId="{FB78AFB2-D34E-C547-8FD4-9374DF530F4C}"/>
          </ac:spMkLst>
        </pc:spChg>
        <pc:spChg chg="add mod">
          <ac:chgData name="Ammons,Dylan" userId="3c55e2f8-c714-44bc-a6fb-182f1578580d" providerId="ADAL" clId="{0B1DD118-D0C1-4723-B5B9-4B0C88CA8DC9}" dt="2023-10-23T20:49:43.143" v="759" actId="20577"/>
          <ac:spMkLst>
            <pc:docMk/>
            <pc:sldMk cId="22417065" sldId="264"/>
            <ac:spMk id="9" creationId="{60FF1F95-B897-76C2-A72F-CB8C9AD2B0E9}"/>
          </ac:spMkLst>
        </pc:spChg>
        <pc:spChg chg="mod">
          <ac:chgData name="Ammons,Dylan" userId="3c55e2f8-c714-44bc-a6fb-182f1578580d" providerId="ADAL" clId="{0B1DD118-D0C1-4723-B5B9-4B0C88CA8DC9}" dt="2023-10-24T19:44:27.362" v="860" actId="1076"/>
          <ac:spMkLst>
            <pc:docMk/>
            <pc:sldMk cId="22417065" sldId="264"/>
            <ac:spMk id="10" creationId="{308EF6A4-B033-84C9-F8F4-B96D992F9651}"/>
          </ac:spMkLst>
        </pc:spChg>
        <pc:spChg chg="mod">
          <ac:chgData name="Ammons,Dylan" userId="3c55e2f8-c714-44bc-a6fb-182f1578580d" providerId="ADAL" clId="{0B1DD118-D0C1-4723-B5B9-4B0C88CA8DC9}" dt="2023-10-23T20:44:39.519" v="634" actId="1076"/>
          <ac:spMkLst>
            <pc:docMk/>
            <pc:sldMk cId="22417065" sldId="264"/>
            <ac:spMk id="11" creationId="{2F89FC43-5C70-67ED-F4CA-FE344A42D7BF}"/>
          </ac:spMkLst>
        </pc:spChg>
        <pc:spChg chg="mod">
          <ac:chgData name="Ammons,Dylan" userId="3c55e2f8-c714-44bc-a6fb-182f1578580d" providerId="ADAL" clId="{0B1DD118-D0C1-4723-B5B9-4B0C88CA8DC9}" dt="2023-10-24T19:48:00.940" v="865" actId="20577"/>
          <ac:spMkLst>
            <pc:docMk/>
            <pc:sldMk cId="22417065" sldId="264"/>
            <ac:spMk id="13" creationId="{22A3BF0E-AE41-2DF5-A2B0-27B530EEA91E}"/>
          </ac:spMkLst>
        </pc:spChg>
        <pc:spChg chg="mod">
          <ac:chgData name="Ammons,Dylan" userId="3c55e2f8-c714-44bc-a6fb-182f1578580d" providerId="ADAL" clId="{0B1DD118-D0C1-4723-B5B9-4B0C88CA8DC9}" dt="2023-10-24T19:47:58.390" v="863" actId="20577"/>
          <ac:spMkLst>
            <pc:docMk/>
            <pc:sldMk cId="22417065" sldId="264"/>
            <ac:spMk id="14" creationId="{84833ED6-21BF-110A-0808-BFE2DF294B27}"/>
          </ac:spMkLst>
        </pc:spChg>
        <pc:spChg chg="add mod">
          <ac:chgData name="Ammons,Dylan" userId="3c55e2f8-c714-44bc-a6fb-182f1578580d" providerId="ADAL" clId="{0B1DD118-D0C1-4723-B5B9-4B0C88CA8DC9}" dt="2023-10-23T20:47:45.844" v="706" actId="1076"/>
          <ac:spMkLst>
            <pc:docMk/>
            <pc:sldMk cId="22417065" sldId="264"/>
            <ac:spMk id="18" creationId="{2BB33868-8427-A8AC-42FD-3CDF879C27F5}"/>
          </ac:spMkLst>
        </pc:spChg>
        <pc:spChg chg="add mod">
          <ac:chgData name="Ammons,Dylan" userId="3c55e2f8-c714-44bc-a6fb-182f1578580d" providerId="ADAL" clId="{0B1DD118-D0C1-4723-B5B9-4B0C88CA8DC9}" dt="2023-10-23T20:47:51.440" v="710" actId="20577"/>
          <ac:spMkLst>
            <pc:docMk/>
            <pc:sldMk cId="22417065" sldId="264"/>
            <ac:spMk id="20" creationId="{5FA0F474-5BC8-6049-5F34-1782A816FDE3}"/>
          </ac:spMkLst>
        </pc:spChg>
        <pc:spChg chg="add mod">
          <ac:chgData name="Ammons,Dylan" userId="3c55e2f8-c714-44bc-a6fb-182f1578580d" providerId="ADAL" clId="{0B1DD118-D0C1-4723-B5B9-4B0C88CA8DC9}" dt="2023-10-23T20:48:25.591" v="730" actId="1076"/>
          <ac:spMkLst>
            <pc:docMk/>
            <pc:sldMk cId="22417065" sldId="264"/>
            <ac:spMk id="24" creationId="{250E3957-6638-81BB-2A21-59FDFDC2517E}"/>
          </ac:spMkLst>
        </pc:spChg>
        <pc:spChg chg="add del mod">
          <ac:chgData name="Ammons,Dylan" userId="3c55e2f8-c714-44bc-a6fb-182f1578580d" providerId="ADAL" clId="{0B1DD118-D0C1-4723-B5B9-4B0C88CA8DC9}" dt="2023-10-23T21:12:13.927" v="795" actId="478"/>
          <ac:spMkLst>
            <pc:docMk/>
            <pc:sldMk cId="22417065" sldId="264"/>
            <ac:spMk id="26" creationId="{98EE8854-4126-FCA1-D716-58BD9C155D66}"/>
          </ac:spMkLst>
        </pc:spChg>
        <pc:spChg chg="add mod">
          <ac:chgData name="Ammons,Dylan" userId="3c55e2f8-c714-44bc-a6fb-182f1578580d" providerId="ADAL" clId="{0B1DD118-D0C1-4723-B5B9-4B0C88CA8DC9}" dt="2023-10-23T20:48:22.032" v="729" actId="1076"/>
          <ac:spMkLst>
            <pc:docMk/>
            <pc:sldMk cId="22417065" sldId="264"/>
            <ac:spMk id="30" creationId="{4404C471-1DC5-3073-9453-BFB84A68E48B}"/>
          </ac:spMkLst>
        </pc:spChg>
        <pc:spChg chg="add mod">
          <ac:chgData name="Ammons,Dylan" userId="3c55e2f8-c714-44bc-a6fb-182f1578580d" providerId="ADAL" clId="{0B1DD118-D0C1-4723-B5B9-4B0C88CA8DC9}" dt="2023-10-23T20:49:03.604" v="744" actId="1076"/>
          <ac:spMkLst>
            <pc:docMk/>
            <pc:sldMk cId="22417065" sldId="264"/>
            <ac:spMk id="31" creationId="{A0D9E793-BEB5-4899-D8A6-C2C9DBE7CBC2}"/>
          </ac:spMkLst>
        </pc:spChg>
        <pc:spChg chg="add del mod">
          <ac:chgData name="Ammons,Dylan" userId="3c55e2f8-c714-44bc-a6fb-182f1578580d" providerId="ADAL" clId="{0B1DD118-D0C1-4723-B5B9-4B0C88CA8DC9}" dt="2023-10-23T21:38:17.978" v="802" actId="478"/>
          <ac:spMkLst>
            <pc:docMk/>
            <pc:sldMk cId="22417065" sldId="264"/>
            <ac:spMk id="35" creationId="{80C746DA-1157-2B30-B4BB-1E24ADBEF9AD}"/>
          </ac:spMkLst>
        </pc:spChg>
        <pc:spChg chg="add mod">
          <ac:chgData name="Ammons,Dylan" userId="3c55e2f8-c714-44bc-a6fb-182f1578580d" providerId="ADAL" clId="{0B1DD118-D0C1-4723-B5B9-4B0C88CA8DC9}" dt="2023-10-23T21:38:27.657" v="813" actId="1076"/>
          <ac:spMkLst>
            <pc:docMk/>
            <pc:sldMk cId="22417065" sldId="264"/>
            <ac:spMk id="36" creationId="{91F23B9D-D187-871B-E215-DF20573ABCC2}"/>
          </ac:spMkLst>
        </pc:spChg>
        <pc:picChg chg="add mod ord">
          <ac:chgData name="Ammons,Dylan" userId="3c55e2f8-c714-44bc-a6fb-182f1578580d" providerId="ADAL" clId="{0B1DD118-D0C1-4723-B5B9-4B0C88CA8DC9}" dt="2023-10-23T20:44:20.873" v="632" actId="167"/>
          <ac:picMkLst>
            <pc:docMk/>
            <pc:sldMk cId="22417065" sldId="264"/>
            <ac:picMk id="5" creationId="{FE13895F-E53D-DC0C-01B2-335B39290C7E}"/>
          </ac:picMkLst>
        </pc:picChg>
        <pc:picChg chg="mod">
          <ac:chgData name="Ammons,Dylan" userId="3c55e2f8-c714-44bc-a6fb-182f1578580d" providerId="ADAL" clId="{0B1DD118-D0C1-4723-B5B9-4B0C88CA8DC9}" dt="2023-10-20T23:04:35.454" v="364" actId="1076"/>
          <ac:picMkLst>
            <pc:docMk/>
            <pc:sldMk cId="22417065" sldId="264"/>
            <ac:picMk id="7" creationId="{FDBD9490-6EE0-9AD2-686F-362FAE9850EC}"/>
          </ac:picMkLst>
        </pc:picChg>
        <pc:picChg chg="del">
          <ac:chgData name="Ammons,Dylan" userId="3c55e2f8-c714-44bc-a6fb-182f1578580d" providerId="ADAL" clId="{0B1DD118-D0C1-4723-B5B9-4B0C88CA8DC9}" dt="2023-10-23T21:58:39.366" v="854" actId="478"/>
          <ac:picMkLst>
            <pc:docMk/>
            <pc:sldMk cId="22417065" sldId="264"/>
            <ac:picMk id="10" creationId="{605999DE-DBDF-B20B-785A-2FF8A6AD84C3}"/>
          </ac:picMkLst>
        </pc:picChg>
        <pc:picChg chg="mod">
          <ac:chgData name="Ammons,Dylan" userId="3c55e2f8-c714-44bc-a6fb-182f1578580d" providerId="ADAL" clId="{0B1DD118-D0C1-4723-B5B9-4B0C88CA8DC9}" dt="2023-10-16T12:18:28.199" v="4" actId="1076"/>
          <ac:picMkLst>
            <pc:docMk/>
            <pc:sldMk cId="22417065" sldId="264"/>
            <ac:picMk id="12" creationId="{344A5EED-CAF9-ACB1-C0B7-087E47B44942}"/>
          </ac:picMkLst>
        </pc:picChg>
        <pc:picChg chg="add del">
          <ac:chgData name="Ammons,Dylan" userId="3c55e2f8-c714-44bc-a6fb-182f1578580d" providerId="ADAL" clId="{0B1DD118-D0C1-4723-B5B9-4B0C88CA8DC9}" dt="2023-10-24T20:13:14.613" v="868" actId="478"/>
          <ac:picMkLst>
            <pc:docMk/>
            <pc:sldMk cId="22417065" sldId="264"/>
            <ac:picMk id="19" creationId="{2E69D5A2-52DC-2E93-3C86-B2FDC472CD2E}"/>
          </ac:picMkLst>
        </pc:picChg>
        <pc:picChg chg="del mod">
          <ac:chgData name="Ammons,Dylan" userId="3c55e2f8-c714-44bc-a6fb-182f1578580d" providerId="ADAL" clId="{0B1DD118-D0C1-4723-B5B9-4B0C88CA8DC9}" dt="2023-10-23T21:46:42.055" v="820" actId="478"/>
          <ac:picMkLst>
            <pc:docMk/>
            <pc:sldMk cId="22417065" sldId="264"/>
            <ac:picMk id="21" creationId="{BF961190-A8A7-9FE1-E93C-294F50E77F2E}"/>
          </ac:picMkLst>
        </pc:picChg>
        <pc:picChg chg="mod">
          <ac:chgData name="Ammons,Dylan" userId="3c55e2f8-c714-44bc-a6fb-182f1578580d" providerId="ADAL" clId="{0B1DD118-D0C1-4723-B5B9-4B0C88CA8DC9}" dt="2023-10-23T20:58:58.259" v="770" actId="1076"/>
          <ac:picMkLst>
            <pc:docMk/>
            <pc:sldMk cId="22417065" sldId="264"/>
            <ac:picMk id="22" creationId="{F3D6C458-44BF-C403-A7D1-59F98AC3D396}"/>
          </ac:picMkLst>
        </pc:picChg>
        <pc:picChg chg="mod">
          <ac:chgData name="Ammons,Dylan" userId="3c55e2f8-c714-44bc-a6fb-182f1578580d" providerId="ADAL" clId="{0B1DD118-D0C1-4723-B5B9-4B0C88CA8DC9}" dt="2023-10-23T20:59:56.245" v="784" actId="1076"/>
          <ac:picMkLst>
            <pc:docMk/>
            <pc:sldMk cId="22417065" sldId="264"/>
            <ac:picMk id="23" creationId="{FA3A45C4-A769-F452-A9B9-B1421B5E84D7}"/>
          </ac:picMkLst>
        </pc:picChg>
        <pc:picChg chg="del mod">
          <ac:chgData name="Ammons,Dylan" userId="3c55e2f8-c714-44bc-a6fb-182f1578580d" providerId="ADAL" clId="{0B1DD118-D0C1-4723-B5B9-4B0C88CA8DC9}" dt="2023-10-23T21:53:31.858" v="853" actId="478"/>
          <ac:picMkLst>
            <pc:docMk/>
            <pc:sldMk cId="22417065" sldId="264"/>
            <ac:picMk id="27" creationId="{88DAFAAD-CC57-97C1-FA0F-CE6FFECF3985}"/>
          </ac:picMkLst>
        </pc:picChg>
        <pc:picChg chg="mod">
          <ac:chgData name="Ammons,Dylan" userId="3c55e2f8-c714-44bc-a6fb-182f1578580d" providerId="ADAL" clId="{0B1DD118-D0C1-4723-B5B9-4B0C88CA8DC9}" dt="2023-10-23T20:44:37.010" v="633" actId="1076"/>
          <ac:picMkLst>
            <pc:docMk/>
            <pc:sldMk cId="22417065" sldId="264"/>
            <ac:picMk id="28" creationId="{DAA83254-1441-875C-D0CB-CADBF2966A10}"/>
          </ac:picMkLst>
        </pc:picChg>
        <pc:picChg chg="add mod ord modCrop">
          <ac:chgData name="Ammons,Dylan" userId="3c55e2f8-c714-44bc-a6fb-182f1578580d" providerId="ADAL" clId="{0B1DD118-D0C1-4723-B5B9-4B0C88CA8DC9}" dt="2023-10-23T20:59:17.362" v="777" actId="1076"/>
          <ac:picMkLst>
            <pc:docMk/>
            <pc:sldMk cId="22417065" sldId="264"/>
            <ac:picMk id="32" creationId="{390ED07B-8851-DEBE-A632-88E9A87DB47B}"/>
          </ac:picMkLst>
        </pc:picChg>
        <pc:picChg chg="add mod ord">
          <ac:chgData name="Ammons,Dylan" userId="3c55e2f8-c714-44bc-a6fb-182f1578580d" providerId="ADAL" clId="{0B1DD118-D0C1-4723-B5B9-4B0C88CA8DC9}" dt="2023-10-23T21:46:52.336" v="838" actId="1037"/>
          <ac:picMkLst>
            <pc:docMk/>
            <pc:sldMk cId="22417065" sldId="264"/>
            <ac:picMk id="37" creationId="{44CD85A3-744E-F28E-ACA8-AE8F1118461D}"/>
          </ac:picMkLst>
        </pc:picChg>
        <pc:picChg chg="add mod ord">
          <ac:chgData name="Ammons,Dylan" userId="3c55e2f8-c714-44bc-a6fb-182f1578580d" providerId="ADAL" clId="{0B1DD118-D0C1-4723-B5B9-4B0C88CA8DC9}" dt="2023-10-23T21:53:29.568" v="852" actId="167"/>
          <ac:picMkLst>
            <pc:docMk/>
            <pc:sldMk cId="22417065" sldId="264"/>
            <ac:picMk id="38" creationId="{8E370671-5ABE-75D3-6683-FE0A62C70522}"/>
          </ac:picMkLst>
        </pc:picChg>
      </pc:sldChg>
      <pc:sldChg chg="delSp modSp del mod ord">
        <pc:chgData name="Ammons,Dylan" userId="3c55e2f8-c714-44bc-a6fb-182f1578580d" providerId="ADAL" clId="{0B1DD118-D0C1-4723-B5B9-4B0C88CA8DC9}" dt="2023-11-03T01:14:44.105" v="1164" actId="47"/>
        <pc:sldMkLst>
          <pc:docMk/>
          <pc:sldMk cId="1124445231" sldId="266"/>
        </pc:sldMkLst>
        <pc:graphicFrameChg chg="mod">
          <ac:chgData name="Ammons,Dylan" userId="3c55e2f8-c714-44bc-a6fb-182f1578580d" providerId="ADAL" clId="{0B1DD118-D0C1-4723-B5B9-4B0C88CA8DC9}" dt="2023-10-31T20:36:46.784" v="883" actId="1076"/>
          <ac:graphicFrameMkLst>
            <pc:docMk/>
            <pc:sldMk cId="1124445231" sldId="266"/>
            <ac:graphicFrameMk id="2" creationId="{760172C8-6421-5872-BB52-B7A083E865BC}"/>
          </ac:graphicFrameMkLst>
        </pc:graphicFrameChg>
        <pc:picChg chg="del mod">
          <ac:chgData name="Ammons,Dylan" userId="3c55e2f8-c714-44bc-a6fb-182f1578580d" providerId="ADAL" clId="{0B1DD118-D0C1-4723-B5B9-4B0C88CA8DC9}" dt="2023-11-03T00:55:43.196" v="1158" actId="21"/>
          <ac:picMkLst>
            <pc:docMk/>
            <pc:sldMk cId="1124445231" sldId="266"/>
            <ac:picMk id="4" creationId="{DF718EFB-5B98-2B94-6847-87A9755B4830}"/>
          </ac:picMkLst>
        </pc:picChg>
      </pc:sldChg>
      <pc:sldChg chg="addSp modSp mod">
        <pc:chgData name="Ammons,Dylan" userId="3c55e2f8-c714-44bc-a6fb-182f1578580d" providerId="ADAL" clId="{0B1DD118-D0C1-4723-B5B9-4B0C88CA8DC9}" dt="2023-10-23T21:52:26.839" v="841" actId="1076"/>
        <pc:sldMkLst>
          <pc:docMk/>
          <pc:sldMk cId="2835285794" sldId="267"/>
        </pc:sldMkLst>
        <pc:picChg chg="add mod">
          <ac:chgData name="Ammons,Dylan" userId="3c55e2f8-c714-44bc-a6fb-182f1578580d" providerId="ADAL" clId="{0B1DD118-D0C1-4723-B5B9-4B0C88CA8DC9}" dt="2023-10-23T21:52:26.839" v="841" actId="1076"/>
          <ac:picMkLst>
            <pc:docMk/>
            <pc:sldMk cId="2835285794" sldId="267"/>
            <ac:picMk id="2" creationId="{DD8B4249-D6D1-E574-BF42-7F131E18A886}"/>
          </ac:picMkLst>
        </pc:picChg>
      </pc:sldChg>
      <pc:sldChg chg="addSp delSp modSp mod addCm modCm">
        <pc:chgData name="Ammons,Dylan" userId="3c55e2f8-c714-44bc-a6fb-182f1578580d" providerId="ADAL" clId="{0B1DD118-D0C1-4723-B5B9-4B0C88CA8DC9}" dt="2023-10-24T18:44:07.096" v="857"/>
        <pc:sldMkLst>
          <pc:docMk/>
          <pc:sldMk cId="3253831515" sldId="268"/>
        </pc:sldMkLst>
        <pc:spChg chg="mod">
          <ac:chgData name="Ammons,Dylan" userId="3c55e2f8-c714-44bc-a6fb-182f1578580d" providerId="ADAL" clId="{0B1DD118-D0C1-4723-B5B9-4B0C88CA8DC9}" dt="2023-10-20T23:04:38.685" v="372" actId="1076"/>
          <ac:spMkLst>
            <pc:docMk/>
            <pc:sldMk cId="3253831515" sldId="268"/>
            <ac:spMk id="8" creationId="{01AD9B0E-FF44-E9B7-B17C-A30D39FE10A9}"/>
          </ac:spMkLst>
        </pc:spChg>
        <pc:spChg chg="mod">
          <ac:chgData name="Ammons,Dylan" userId="3c55e2f8-c714-44bc-a6fb-182f1578580d" providerId="ADAL" clId="{0B1DD118-D0C1-4723-B5B9-4B0C88CA8DC9}" dt="2023-10-20T23:04:39.148" v="373" actId="1076"/>
          <ac:spMkLst>
            <pc:docMk/>
            <pc:sldMk cId="3253831515" sldId="268"/>
            <ac:spMk id="9" creationId="{89B56D77-EF14-E18E-2E4C-9C16DC89D464}"/>
          </ac:spMkLst>
        </pc:spChg>
        <pc:spChg chg="add mod">
          <ac:chgData name="Ammons,Dylan" userId="3c55e2f8-c714-44bc-a6fb-182f1578580d" providerId="ADAL" clId="{0B1DD118-D0C1-4723-B5B9-4B0C88CA8DC9}" dt="2023-10-22T19:51:21.982" v="550" actId="1076"/>
          <ac:spMkLst>
            <pc:docMk/>
            <pc:sldMk cId="3253831515" sldId="268"/>
            <ac:spMk id="12" creationId="{E3723D5B-6228-C2C8-C853-3B256E3FDDCD}"/>
          </ac:spMkLst>
        </pc:spChg>
        <pc:spChg chg="add mod">
          <ac:chgData name="Ammons,Dylan" userId="3c55e2f8-c714-44bc-a6fb-182f1578580d" providerId="ADAL" clId="{0B1DD118-D0C1-4723-B5B9-4B0C88CA8DC9}" dt="2023-10-22T19:52:18.861" v="612" actId="1076"/>
          <ac:spMkLst>
            <pc:docMk/>
            <pc:sldMk cId="3253831515" sldId="268"/>
            <ac:spMk id="14" creationId="{361F534E-CBD6-31A6-36CD-E559350D6A89}"/>
          </ac:spMkLst>
        </pc:spChg>
        <pc:spChg chg="add mod">
          <ac:chgData name="Ammons,Dylan" userId="3c55e2f8-c714-44bc-a6fb-182f1578580d" providerId="ADAL" clId="{0B1DD118-D0C1-4723-B5B9-4B0C88CA8DC9}" dt="2023-10-22T19:51:38.356" v="575" actId="1076"/>
          <ac:spMkLst>
            <pc:docMk/>
            <pc:sldMk cId="3253831515" sldId="268"/>
            <ac:spMk id="15" creationId="{E7C2C62A-5399-A42D-898E-E16ECA2804E8}"/>
          </ac:spMkLst>
        </pc:spChg>
        <pc:spChg chg="add mod">
          <ac:chgData name="Ammons,Dylan" userId="3c55e2f8-c714-44bc-a6fb-182f1578580d" providerId="ADAL" clId="{0B1DD118-D0C1-4723-B5B9-4B0C88CA8DC9}" dt="2023-10-22T19:51:46.753" v="587" actId="20577"/>
          <ac:spMkLst>
            <pc:docMk/>
            <pc:sldMk cId="3253831515" sldId="268"/>
            <ac:spMk id="16" creationId="{48281807-554A-C9AC-3AE4-0231186B6F46}"/>
          </ac:spMkLst>
        </pc:spChg>
        <pc:spChg chg="add del mod">
          <ac:chgData name="Ammons,Dylan" userId="3c55e2f8-c714-44bc-a6fb-182f1578580d" providerId="ADAL" clId="{0B1DD118-D0C1-4723-B5B9-4B0C88CA8DC9}" dt="2023-10-22T19:52:03.513" v="601" actId="1076"/>
          <ac:spMkLst>
            <pc:docMk/>
            <pc:sldMk cId="3253831515" sldId="268"/>
            <ac:spMk id="17" creationId="{FE1C41D3-8E3D-CBA7-99F0-B919BA168DEC}"/>
          </ac:spMkLst>
        </pc:spChg>
        <pc:spChg chg="add mod">
          <ac:chgData name="Ammons,Dylan" userId="3c55e2f8-c714-44bc-a6fb-182f1578580d" providerId="ADAL" clId="{0B1DD118-D0C1-4723-B5B9-4B0C88CA8DC9}" dt="2023-10-22T19:52:14.267" v="611" actId="1076"/>
          <ac:spMkLst>
            <pc:docMk/>
            <pc:sldMk cId="3253831515" sldId="268"/>
            <ac:spMk id="19" creationId="{17EBCCB5-3C33-4DD4-3120-B0B9848EAF78}"/>
          </ac:spMkLst>
        </pc:spChg>
        <pc:picChg chg="del mod">
          <ac:chgData name="Ammons,Dylan" userId="3c55e2f8-c714-44bc-a6fb-182f1578580d" providerId="ADAL" clId="{0B1DD118-D0C1-4723-B5B9-4B0C88CA8DC9}" dt="2023-10-22T19:50:53.636" v="523" actId="478"/>
          <ac:picMkLst>
            <pc:docMk/>
            <pc:sldMk cId="3253831515" sldId="268"/>
            <ac:picMk id="2" creationId="{4291FFB0-A103-7D35-DD29-52B85011E621}"/>
          </ac:picMkLst>
        </pc:picChg>
        <pc:picChg chg="mod">
          <ac:chgData name="Ammons,Dylan" userId="3c55e2f8-c714-44bc-a6fb-182f1578580d" providerId="ADAL" clId="{0B1DD118-D0C1-4723-B5B9-4B0C88CA8DC9}" dt="2023-10-22T19:55:33.837" v="615" actId="1076"/>
          <ac:picMkLst>
            <pc:docMk/>
            <pc:sldMk cId="3253831515" sldId="268"/>
            <ac:picMk id="3" creationId="{01D60BC5-B32C-BF1A-76E8-9728A2E90E5F}"/>
          </ac:picMkLst>
        </pc:picChg>
        <pc:picChg chg="mod">
          <ac:chgData name="Ammons,Dylan" userId="3c55e2f8-c714-44bc-a6fb-182f1578580d" providerId="ADAL" clId="{0B1DD118-D0C1-4723-B5B9-4B0C88CA8DC9}" dt="2023-10-20T23:04:38.685" v="372" actId="1076"/>
          <ac:picMkLst>
            <pc:docMk/>
            <pc:sldMk cId="3253831515" sldId="268"/>
            <ac:picMk id="4" creationId="{E1794F7A-4AB0-F3E7-840B-BDA62D2D1611}"/>
          </ac:picMkLst>
        </pc:picChg>
        <pc:picChg chg="add mod">
          <ac:chgData name="Ammons,Dylan" userId="3c55e2f8-c714-44bc-a6fb-182f1578580d" providerId="ADAL" clId="{0B1DD118-D0C1-4723-B5B9-4B0C88CA8DC9}" dt="2023-10-16T16:24:01.242" v="180" actId="1076"/>
          <ac:picMkLst>
            <pc:docMk/>
            <pc:sldMk cId="3253831515" sldId="268"/>
            <ac:picMk id="6" creationId="{44F8EABE-79F4-78E3-BE25-06DADB409EB2}"/>
          </ac:picMkLst>
        </pc:picChg>
        <pc:picChg chg="add del mod">
          <ac:chgData name="Ammons,Dylan" userId="3c55e2f8-c714-44bc-a6fb-182f1578580d" providerId="ADAL" clId="{0B1DD118-D0C1-4723-B5B9-4B0C88CA8DC9}" dt="2023-10-20T23:04:37.628" v="369"/>
          <ac:picMkLst>
            <pc:docMk/>
            <pc:sldMk cId="3253831515" sldId="268"/>
            <ac:picMk id="7" creationId="{79687F7C-AA6F-91F4-9363-67235476A54D}"/>
          </ac:picMkLst>
        </pc:picChg>
        <pc:picChg chg="add del mod">
          <ac:chgData name="Ammons,Dylan" userId="3c55e2f8-c714-44bc-a6fb-182f1578580d" providerId="ADAL" clId="{0B1DD118-D0C1-4723-B5B9-4B0C88CA8DC9}" dt="2023-10-22T19:46:54.353" v="500" actId="478"/>
          <ac:picMkLst>
            <pc:docMk/>
            <pc:sldMk cId="3253831515" sldId="268"/>
            <ac:picMk id="7" creationId="{BDA622AC-D32C-01D4-45E2-E32433546E63}"/>
          </ac:picMkLst>
        </pc:picChg>
        <pc:picChg chg="add del mod">
          <ac:chgData name="Ammons,Dylan" userId="3c55e2f8-c714-44bc-a6fb-182f1578580d" providerId="ADAL" clId="{0B1DD118-D0C1-4723-B5B9-4B0C88CA8DC9}" dt="2023-10-22T19:47:02.391" v="504" actId="21"/>
          <ac:picMkLst>
            <pc:docMk/>
            <pc:sldMk cId="3253831515" sldId="268"/>
            <ac:picMk id="10" creationId="{7CCE20D2-F3F5-A84F-A752-B3B1770FE2B0}"/>
          </ac:picMkLst>
        </pc:picChg>
        <pc:picChg chg="add mod ord">
          <ac:chgData name="Ammons,Dylan" userId="3c55e2f8-c714-44bc-a6fb-182f1578580d" providerId="ADAL" clId="{0B1DD118-D0C1-4723-B5B9-4B0C88CA8DC9}" dt="2023-10-22T19:51:17.225" v="549" actId="1076"/>
          <ac:picMkLst>
            <pc:docMk/>
            <pc:sldMk cId="3253831515" sldId="268"/>
            <ac:picMk id="11" creationId="{34C2F189-9F5F-7AC1-E623-102A9777C4DF}"/>
          </ac:picMkLst>
        </pc:picChg>
        <pc:picChg chg="mod">
          <ac:chgData name="Ammons,Dylan" userId="3c55e2f8-c714-44bc-a6fb-182f1578580d" providerId="ADAL" clId="{0B1DD118-D0C1-4723-B5B9-4B0C88CA8DC9}" dt="2023-10-20T23:04:40.505" v="374" actId="1076"/>
          <ac:picMkLst>
            <pc:docMk/>
            <pc:sldMk cId="3253831515" sldId="268"/>
            <ac:picMk id="13" creationId="{D3654DB3-A50F-3B31-5136-029B19BBEBF7}"/>
          </ac:picMkLst>
        </pc:picChg>
        <pc:picChg chg="del mod">
          <ac:chgData name="Ammons,Dylan" userId="3c55e2f8-c714-44bc-a6fb-182f1578580d" providerId="ADAL" clId="{0B1DD118-D0C1-4723-B5B9-4B0C88CA8DC9}" dt="2023-10-22T19:55:58.138" v="621" actId="478"/>
          <ac:picMkLst>
            <pc:docMk/>
            <pc:sldMk cId="3253831515" sldId="268"/>
            <ac:picMk id="20" creationId="{862E356D-3729-8E42-9FD7-5C6F33ED81D3}"/>
          </ac:picMkLst>
        </pc:picChg>
        <pc:picChg chg="add mod ord">
          <ac:chgData name="Ammons,Dylan" userId="3c55e2f8-c714-44bc-a6fb-182f1578580d" providerId="ADAL" clId="{0B1DD118-D0C1-4723-B5B9-4B0C88CA8DC9}" dt="2023-10-22T19:55:51.957" v="619" actId="167"/>
          <ac:picMkLst>
            <pc:docMk/>
            <pc:sldMk cId="3253831515" sldId="268"/>
            <ac:picMk id="21" creationId="{499C128D-6FBB-F746-3B45-534D18395BE0}"/>
          </ac:picMkLst>
        </pc:picChg>
      </pc:sldChg>
      <pc:sldChg chg="addSp modSp new mod ord addCm">
        <pc:chgData name="Ammons,Dylan" userId="3c55e2f8-c714-44bc-a6fb-182f1578580d" providerId="ADAL" clId="{0B1DD118-D0C1-4723-B5B9-4B0C88CA8DC9}" dt="2023-11-03T00:56:05.928" v="1163"/>
        <pc:sldMkLst>
          <pc:docMk/>
          <pc:sldMk cId="1815812970" sldId="270"/>
        </pc:sldMkLst>
        <pc:picChg chg="add mod">
          <ac:chgData name="Ammons,Dylan" userId="3c55e2f8-c714-44bc-a6fb-182f1578580d" providerId="ADAL" clId="{0B1DD118-D0C1-4723-B5B9-4B0C88CA8DC9}" dt="2023-10-16T16:07:16.805" v="172" actId="1076"/>
          <ac:picMkLst>
            <pc:docMk/>
            <pc:sldMk cId="1815812970" sldId="270"/>
            <ac:picMk id="2" creationId="{8370D752-FDAC-0370-1A5E-9028E3B978A0}"/>
          </ac:picMkLst>
        </pc:picChg>
        <pc:picChg chg="add mod">
          <ac:chgData name="Ammons,Dylan" userId="3c55e2f8-c714-44bc-a6fb-182f1578580d" providerId="ADAL" clId="{0B1DD118-D0C1-4723-B5B9-4B0C88CA8DC9}" dt="2023-10-16T16:07:13.947" v="171" actId="1076"/>
          <ac:picMkLst>
            <pc:docMk/>
            <pc:sldMk cId="1815812970" sldId="270"/>
            <ac:picMk id="3" creationId="{860E92A0-00D1-8E7B-B1C2-5D1615F63CA8}"/>
          </ac:picMkLst>
        </pc:picChg>
        <pc:picChg chg="add mod">
          <ac:chgData name="Ammons,Dylan" userId="3c55e2f8-c714-44bc-a6fb-182f1578580d" providerId="ADAL" clId="{0B1DD118-D0C1-4723-B5B9-4B0C88CA8DC9}" dt="2023-10-16T16:07:22.500" v="176" actId="1076"/>
          <ac:picMkLst>
            <pc:docMk/>
            <pc:sldMk cId="1815812970" sldId="270"/>
            <ac:picMk id="4" creationId="{2950BAA5-87D0-3E3E-7F1A-39A02D99C6A9}"/>
          </ac:picMkLst>
        </pc:picChg>
        <pc:picChg chg="add mod">
          <ac:chgData name="Ammons,Dylan" userId="3c55e2f8-c714-44bc-a6fb-182f1578580d" providerId="ADAL" clId="{0B1DD118-D0C1-4723-B5B9-4B0C88CA8DC9}" dt="2023-10-16T16:07:16.805" v="172" actId="1076"/>
          <ac:picMkLst>
            <pc:docMk/>
            <pc:sldMk cId="1815812970" sldId="270"/>
            <ac:picMk id="5" creationId="{32B7FC26-9E11-8334-21C7-B52852E3F2B6}"/>
          </ac:picMkLst>
        </pc:picChg>
      </pc:sldChg>
      <pc:sldChg chg="addSp delSp modSp new mod">
        <pc:chgData name="Ammons,Dylan" userId="3c55e2f8-c714-44bc-a6fb-182f1578580d" providerId="ADAL" clId="{0B1DD118-D0C1-4723-B5B9-4B0C88CA8DC9}" dt="2023-10-20T18:39:06.699" v="296" actId="14100"/>
        <pc:sldMkLst>
          <pc:docMk/>
          <pc:sldMk cId="3318805876" sldId="271"/>
        </pc:sldMkLst>
        <pc:spChg chg="del">
          <ac:chgData name="Ammons,Dylan" userId="3c55e2f8-c714-44bc-a6fb-182f1578580d" providerId="ADAL" clId="{0B1DD118-D0C1-4723-B5B9-4B0C88CA8DC9}" dt="2023-10-16T17:21:20.631" v="194" actId="478"/>
          <ac:spMkLst>
            <pc:docMk/>
            <pc:sldMk cId="3318805876" sldId="271"/>
            <ac:spMk id="2" creationId="{7284208A-A418-D7AB-39AB-85142E389EDA}"/>
          </ac:spMkLst>
        </pc:spChg>
        <pc:spChg chg="del">
          <ac:chgData name="Ammons,Dylan" userId="3c55e2f8-c714-44bc-a6fb-182f1578580d" providerId="ADAL" clId="{0B1DD118-D0C1-4723-B5B9-4B0C88CA8DC9}" dt="2023-10-16T17:21:20.631" v="194" actId="478"/>
          <ac:spMkLst>
            <pc:docMk/>
            <pc:sldMk cId="3318805876" sldId="271"/>
            <ac:spMk id="3" creationId="{0AA17810-3C2A-FEA4-B718-43B1CF3AC75C}"/>
          </ac:spMkLst>
        </pc:spChg>
        <pc:picChg chg="add mod">
          <ac:chgData name="Ammons,Dylan" userId="3c55e2f8-c714-44bc-a6fb-182f1578580d" providerId="ADAL" clId="{0B1DD118-D0C1-4723-B5B9-4B0C88CA8DC9}" dt="2023-10-20T18:38:43.953" v="292" actId="1076"/>
          <ac:picMkLst>
            <pc:docMk/>
            <pc:sldMk cId="3318805876" sldId="271"/>
            <ac:picMk id="2" creationId="{9308F436-8E43-9BEE-39B2-57F1374F0CA1}"/>
          </ac:picMkLst>
        </pc:picChg>
        <pc:picChg chg="add mod">
          <ac:chgData name="Ammons,Dylan" userId="3c55e2f8-c714-44bc-a6fb-182f1578580d" providerId="ADAL" clId="{0B1DD118-D0C1-4723-B5B9-4B0C88CA8DC9}" dt="2023-10-20T18:39:06.699" v="296" actId="14100"/>
          <ac:picMkLst>
            <pc:docMk/>
            <pc:sldMk cId="3318805876" sldId="271"/>
            <ac:picMk id="4" creationId="{EADC3865-3107-7FAE-B116-A5E2BE738588}"/>
          </ac:picMkLst>
        </pc:picChg>
      </pc:sldChg>
      <pc:sldChg chg="addSp delSp modSp add mod delCm modCm">
        <pc:chgData name="Ammons,Dylan" userId="3c55e2f8-c714-44bc-a6fb-182f1578580d" providerId="ADAL" clId="{0B1DD118-D0C1-4723-B5B9-4B0C88CA8DC9}" dt="2023-10-20T22:31:39.625" v="333"/>
        <pc:sldMkLst>
          <pc:docMk/>
          <pc:sldMk cId="1825431735" sldId="272"/>
        </pc:sldMkLst>
        <pc:spChg chg="mod">
          <ac:chgData name="Ammons,Dylan" userId="3c55e2f8-c714-44bc-a6fb-182f1578580d" providerId="ADAL" clId="{0B1DD118-D0C1-4723-B5B9-4B0C88CA8DC9}" dt="2023-10-20T22:31:01.110" v="324" actId="1076"/>
          <ac:spMkLst>
            <pc:docMk/>
            <pc:sldMk cId="1825431735" sldId="272"/>
            <ac:spMk id="6" creationId="{0D375065-FE02-21D1-EE81-D1C17256A651}"/>
          </ac:spMkLst>
        </pc:spChg>
        <pc:spChg chg="mod">
          <ac:chgData name="Ammons,Dylan" userId="3c55e2f8-c714-44bc-a6fb-182f1578580d" providerId="ADAL" clId="{0B1DD118-D0C1-4723-B5B9-4B0C88CA8DC9}" dt="2023-10-20T22:31:01.110" v="324" actId="1076"/>
          <ac:spMkLst>
            <pc:docMk/>
            <pc:sldMk cId="1825431735" sldId="272"/>
            <ac:spMk id="7" creationId="{335CE0EC-8FD9-B021-B140-03A4D8ED67DD}"/>
          </ac:spMkLst>
        </pc:spChg>
        <pc:picChg chg="add del mod ord">
          <ac:chgData name="Ammons,Dylan" userId="3c55e2f8-c714-44bc-a6fb-182f1578580d" providerId="ADAL" clId="{0B1DD118-D0C1-4723-B5B9-4B0C88CA8DC9}" dt="2023-10-20T22:30:28.908" v="313" actId="167"/>
          <ac:picMkLst>
            <pc:docMk/>
            <pc:sldMk cId="1825431735" sldId="272"/>
            <ac:picMk id="10" creationId="{50A04838-37A0-E5B7-30D3-F1F6FDC34044}"/>
          </ac:picMkLst>
        </pc:picChg>
        <pc:picChg chg="mod ord">
          <ac:chgData name="Ammons,Dylan" userId="3c55e2f8-c714-44bc-a6fb-182f1578580d" providerId="ADAL" clId="{0B1DD118-D0C1-4723-B5B9-4B0C88CA8DC9}" dt="2023-10-20T22:30:41.434" v="318" actId="167"/>
          <ac:picMkLst>
            <pc:docMk/>
            <pc:sldMk cId="1825431735" sldId="272"/>
            <ac:picMk id="12" creationId="{3E391892-7CC6-EBAC-E729-1598FA609C76}"/>
          </ac:picMkLst>
        </pc:picChg>
        <pc:picChg chg="add del mod ord">
          <ac:chgData name="Ammons,Dylan" userId="3c55e2f8-c714-44bc-a6fb-182f1578580d" providerId="ADAL" clId="{0B1DD118-D0C1-4723-B5B9-4B0C88CA8DC9}" dt="2023-10-20T22:30:30.097" v="314" actId="478"/>
          <ac:picMkLst>
            <pc:docMk/>
            <pc:sldMk cId="1825431735" sldId="272"/>
            <ac:picMk id="13" creationId="{BC14513E-BB1D-B92D-A4C4-7CA48D2BFEAE}"/>
          </ac:picMkLst>
        </pc:picChg>
        <pc:picChg chg="del mod">
          <ac:chgData name="Ammons,Dylan" userId="3c55e2f8-c714-44bc-a6fb-182f1578580d" providerId="ADAL" clId="{0B1DD118-D0C1-4723-B5B9-4B0C88CA8DC9}" dt="2023-10-20T22:30:45.458" v="319" actId="478"/>
          <ac:picMkLst>
            <pc:docMk/>
            <pc:sldMk cId="1825431735" sldId="272"/>
            <ac:picMk id="14" creationId="{FAADF79F-B911-1450-49EB-8BE19F2CB955}"/>
          </ac:picMkLst>
        </pc:picChg>
        <pc:picChg chg="del">
          <ac:chgData name="Ammons,Dylan" userId="3c55e2f8-c714-44bc-a6fb-182f1578580d" providerId="ADAL" clId="{0B1DD118-D0C1-4723-B5B9-4B0C88CA8DC9}" dt="2023-10-20T22:30:50.972" v="320" actId="478"/>
          <ac:picMkLst>
            <pc:docMk/>
            <pc:sldMk cId="1825431735" sldId="272"/>
            <ac:picMk id="15" creationId="{4C4A5519-55DF-C087-D8E8-BAD385CD3E11}"/>
          </ac:picMkLst>
        </pc:picChg>
        <pc:picChg chg="del mod">
          <ac:chgData name="Ammons,Dylan" userId="3c55e2f8-c714-44bc-a6fb-182f1578580d" providerId="ADAL" clId="{0B1DD118-D0C1-4723-B5B9-4B0C88CA8DC9}" dt="2023-10-20T22:31:02.512" v="325" actId="478"/>
          <ac:picMkLst>
            <pc:docMk/>
            <pc:sldMk cId="1825431735" sldId="272"/>
            <ac:picMk id="16" creationId="{0C7F4C02-12E5-94A0-A8DC-3576C71B03B2}"/>
          </ac:picMkLst>
        </pc:picChg>
        <pc:picChg chg="mod">
          <ac:chgData name="Ammons,Dylan" userId="3c55e2f8-c714-44bc-a6fb-182f1578580d" providerId="ADAL" clId="{0B1DD118-D0C1-4723-B5B9-4B0C88CA8DC9}" dt="2023-10-20T22:30:56.602" v="322" actId="1076"/>
          <ac:picMkLst>
            <pc:docMk/>
            <pc:sldMk cId="1825431735" sldId="272"/>
            <ac:picMk id="19" creationId="{FEEE09CA-BC27-4C73-B972-E12875B52931}"/>
          </ac:picMkLst>
        </pc:picChg>
        <pc:picChg chg="del mod">
          <ac:chgData name="Ammons,Dylan" userId="3c55e2f8-c714-44bc-a6fb-182f1578580d" providerId="ADAL" clId="{0B1DD118-D0C1-4723-B5B9-4B0C88CA8DC9}" dt="2023-10-20T22:31:02.949" v="326" actId="478"/>
          <ac:picMkLst>
            <pc:docMk/>
            <pc:sldMk cId="1825431735" sldId="272"/>
            <ac:picMk id="20" creationId="{2C40A313-4C5F-4EE6-D20B-5DF14748D403}"/>
          </ac:picMkLst>
        </pc:picChg>
        <pc:picChg chg="mod">
          <ac:chgData name="Ammons,Dylan" userId="3c55e2f8-c714-44bc-a6fb-182f1578580d" providerId="ADAL" clId="{0B1DD118-D0C1-4723-B5B9-4B0C88CA8DC9}" dt="2023-10-20T22:31:08.172" v="329" actId="1076"/>
          <ac:picMkLst>
            <pc:docMk/>
            <pc:sldMk cId="1825431735" sldId="272"/>
            <ac:picMk id="21" creationId="{C385EF90-F717-0E80-6F99-80D59480FA96}"/>
          </ac:picMkLst>
        </pc:picChg>
        <pc:picChg chg="mod">
          <ac:chgData name="Ammons,Dylan" userId="3c55e2f8-c714-44bc-a6fb-182f1578580d" providerId="ADAL" clId="{0B1DD118-D0C1-4723-B5B9-4B0C88CA8DC9}" dt="2023-10-20T22:31:05.535" v="328" actId="1076"/>
          <ac:picMkLst>
            <pc:docMk/>
            <pc:sldMk cId="1825431735" sldId="272"/>
            <ac:picMk id="24" creationId="{6D5C2EC1-F9A7-8215-1FE5-4FC438D34AD4}"/>
          </ac:picMkLst>
        </pc:picChg>
      </pc:sldChg>
      <pc:sldChg chg="new del">
        <pc:chgData name="Ammons,Dylan" userId="3c55e2f8-c714-44bc-a6fb-182f1578580d" providerId="ADAL" clId="{0B1DD118-D0C1-4723-B5B9-4B0C88CA8DC9}" dt="2023-11-03T01:14:44.839" v="1165" actId="47"/>
        <pc:sldMkLst>
          <pc:docMk/>
          <pc:sldMk cId="3761092127" sldId="273"/>
        </pc:sldMkLst>
      </pc:sldChg>
    </pc:docChg>
  </pc:docChgLst>
  <pc:docChgLst>
    <pc:chgData name="Ammons,Dylan" userId="3c55e2f8-c714-44bc-a6fb-182f1578580d" providerId="ADAL" clId="{B5C9854F-8FC4-4705-9A8C-B0BCCDC10097}"/>
    <pc:docChg chg="undo redo custSel modSld">
      <pc:chgData name="Ammons,Dylan" userId="3c55e2f8-c714-44bc-a6fb-182f1578580d" providerId="ADAL" clId="{B5C9854F-8FC4-4705-9A8C-B0BCCDC10097}" dt="2023-12-05T12:59:13.711" v="85" actId="2056"/>
      <pc:docMkLst>
        <pc:docMk/>
      </pc:docMkLst>
      <pc:sldChg chg="addCm modCm">
        <pc:chgData name="Ammons,Dylan" userId="3c55e2f8-c714-44bc-a6fb-182f1578580d" providerId="ADAL" clId="{B5C9854F-8FC4-4705-9A8C-B0BCCDC10097}" dt="2023-12-04T16:27:18.391" v="19" actId="2056"/>
        <pc:sldMkLst>
          <pc:docMk/>
          <pc:sldMk cId="1652101512" sldId="256"/>
        </pc:sldMkLst>
        <pc:extLst>
          <p:ext xmlns:p="http://schemas.openxmlformats.org/presentationml/2006/main" uri="{D6D511B9-2390-475A-947B-AFAB55BFBCF1}">
            <pc226:cmChg xmlns:pc226="http://schemas.microsoft.com/office/powerpoint/2022/06/main/command" chg="mod">
              <pc226:chgData name="Ammons,Dylan" userId="3c55e2f8-c714-44bc-a6fb-182f1578580d" providerId="ADAL" clId="{B5C9854F-8FC4-4705-9A8C-B0BCCDC10097}" dt="2023-12-04T16:27:18.391" v="19" actId="2056"/>
              <pc2:cmMkLst xmlns:pc2="http://schemas.microsoft.com/office/powerpoint/2019/9/main/command">
                <pc:docMk/>
                <pc:sldMk cId="1652101512" sldId="256"/>
                <pc2:cmMk id="{FE1D442D-7A52-4966-95F3-47A3B4F0C1ED}"/>
              </pc2:cmMkLst>
            </pc226:cmChg>
            <pc226:cmChg xmlns:pc226="http://schemas.microsoft.com/office/powerpoint/2022/06/main/command" chg="mod">
              <pc226:chgData name="Ammons,Dylan" userId="3c55e2f8-c714-44bc-a6fb-182f1578580d" providerId="ADAL" clId="{B5C9854F-8FC4-4705-9A8C-B0BCCDC10097}" dt="2023-12-04T16:27:18.391" v="19" actId="2056"/>
              <pc2:cmMkLst xmlns:pc2="http://schemas.microsoft.com/office/powerpoint/2019/9/main/command">
                <pc:docMk/>
                <pc:sldMk cId="1652101512" sldId="256"/>
                <pc2:cmMk id="{3FCB9960-E598-4C38-AFE9-5C54DD7B56F5}"/>
              </pc2:cmMkLst>
            </pc226:cmChg>
            <pc226:cmChg xmlns:pc226="http://schemas.microsoft.com/office/powerpoint/2022/06/main/command" chg="mod">
              <pc226:chgData name="Ammons,Dylan" userId="3c55e2f8-c714-44bc-a6fb-182f1578580d" providerId="ADAL" clId="{B5C9854F-8FC4-4705-9A8C-B0BCCDC10097}" dt="2023-12-04T16:27:18.391" v="19" actId="2056"/>
              <pc2:cmMkLst xmlns:pc2="http://schemas.microsoft.com/office/powerpoint/2019/9/main/command">
                <pc:docMk/>
                <pc:sldMk cId="1652101512" sldId="256"/>
                <pc2:cmMk id="{11C5348B-492B-4AEE-A3C3-8142D6BB5E8B}"/>
              </pc2:cmMkLst>
            </pc226:cmChg>
            <pc226:cmChg xmlns:pc226="http://schemas.microsoft.com/office/powerpoint/2022/06/main/command" chg="add mod">
              <pc226:chgData name="Ammons,Dylan" userId="3c55e2f8-c714-44bc-a6fb-182f1578580d" providerId="ADAL" clId="{B5C9854F-8FC4-4705-9A8C-B0BCCDC10097}" dt="2023-12-04T16:27:18.391" v="19" actId="2056"/>
              <pc2:cmMkLst xmlns:pc2="http://schemas.microsoft.com/office/powerpoint/2019/9/main/command">
                <pc:docMk/>
                <pc:sldMk cId="1652101512" sldId="256"/>
                <pc2:cmMk id="{F12101A7-73BC-420C-8853-7E12ECE398AB}"/>
              </pc2:cmMkLst>
            </pc226:cmChg>
            <pc226:cmChg xmlns:pc226="http://schemas.microsoft.com/office/powerpoint/2022/06/main/command" chg="mod">
              <pc226:chgData name="Ammons,Dylan" userId="3c55e2f8-c714-44bc-a6fb-182f1578580d" providerId="ADAL" clId="{B5C9854F-8FC4-4705-9A8C-B0BCCDC10097}" dt="2023-11-28T16:48:23.631" v="16" actId="2056"/>
              <pc2:cmMkLst xmlns:pc2="http://schemas.microsoft.com/office/powerpoint/2019/9/main/command">
                <pc:docMk/>
                <pc:sldMk cId="1652101512" sldId="256"/>
                <pc2:cmMk id="{AB7A9AA7-D7BB-4FAF-B51F-09AC386BC563}"/>
              </pc2:cmMkLst>
            </pc226:cmChg>
          </p:ext>
        </pc:extLst>
      </pc:sldChg>
      <pc:sldChg chg="addSp delSp modSp mod modCm">
        <pc:chgData name="Ammons,Dylan" userId="3c55e2f8-c714-44bc-a6fb-182f1578580d" providerId="ADAL" clId="{B5C9854F-8FC4-4705-9A8C-B0BCCDC10097}" dt="2023-12-04T19:32:44.976" v="63" actId="2056"/>
        <pc:sldMkLst>
          <pc:docMk/>
          <pc:sldMk cId="1537533445" sldId="259"/>
        </pc:sldMkLst>
        <pc:spChg chg="mod">
          <ac:chgData name="Ammons,Dylan" userId="3c55e2f8-c714-44bc-a6fb-182f1578580d" providerId="ADAL" clId="{B5C9854F-8FC4-4705-9A8C-B0BCCDC10097}" dt="2023-11-15T19:21:38.609" v="14" actId="1076"/>
          <ac:spMkLst>
            <pc:docMk/>
            <pc:sldMk cId="1537533445" sldId="259"/>
            <ac:spMk id="23" creationId="{800D52A1-9538-F40F-B4B9-DA10F2343AE1}"/>
          </ac:spMkLst>
        </pc:spChg>
        <pc:picChg chg="del mod">
          <ac:chgData name="Ammons,Dylan" userId="3c55e2f8-c714-44bc-a6fb-182f1578580d" providerId="ADAL" clId="{B5C9854F-8FC4-4705-9A8C-B0BCCDC10097}" dt="2023-12-04T19:32:44.957" v="62" actId="478"/>
          <ac:picMkLst>
            <pc:docMk/>
            <pc:sldMk cId="1537533445" sldId="259"/>
            <ac:picMk id="13" creationId="{BC14513E-BB1D-B92D-A4C4-7CA48D2BFEAE}"/>
          </ac:picMkLst>
        </pc:picChg>
        <pc:picChg chg="add mod ord">
          <ac:chgData name="Ammons,Dylan" userId="3c55e2f8-c714-44bc-a6fb-182f1578580d" providerId="ADAL" clId="{B5C9854F-8FC4-4705-9A8C-B0BCCDC10097}" dt="2023-12-04T19:32:42.712" v="61" actId="167"/>
          <ac:picMkLst>
            <pc:docMk/>
            <pc:sldMk cId="1537533445" sldId="259"/>
            <ac:picMk id="25" creationId="{DA7A256D-FAEE-FECD-7CEC-CC5A0F93317F}"/>
          </ac:picMkLst>
        </pc:picChg>
        <pc:extLst>
          <p:ext xmlns:p="http://schemas.openxmlformats.org/presentationml/2006/main" uri="{D6D511B9-2390-475A-947B-AFAB55BFBCF1}">
            <pc226:cmChg xmlns:pc226="http://schemas.microsoft.com/office/powerpoint/2022/06/main/command" chg="mod">
              <pc226:chgData name="Ammons,Dylan" userId="3c55e2f8-c714-44bc-a6fb-182f1578580d" providerId="ADAL" clId="{B5C9854F-8FC4-4705-9A8C-B0BCCDC10097}" dt="2023-12-04T16:27:18.391" v="19" actId="2056"/>
              <pc2:cmMkLst xmlns:pc2="http://schemas.microsoft.com/office/powerpoint/2019/9/main/command">
                <pc:docMk/>
                <pc:sldMk cId="1537533445" sldId="259"/>
                <pc2:cmMk id="{692E17A9-15A6-4F64-9D5B-D1CA8FEA20E4}"/>
              </pc2:cmMkLst>
            </pc226:cmChg>
            <pc226:cmChg xmlns:pc226="http://schemas.microsoft.com/office/powerpoint/2022/06/main/command" chg="mod">
              <pc226:chgData name="Ammons,Dylan" userId="3c55e2f8-c714-44bc-a6fb-182f1578580d" providerId="ADAL" clId="{B5C9854F-8FC4-4705-9A8C-B0BCCDC10097}" dt="2023-12-04T19:32:44.976" v="63" actId="2056"/>
              <pc2:cmMkLst xmlns:pc2="http://schemas.microsoft.com/office/powerpoint/2019/9/main/command">
                <pc:docMk/>
                <pc:sldMk cId="1537533445" sldId="259"/>
                <pc2:cmMk id="{2EF76BE4-5B5A-40EE-AD3F-36A1994EDDF5}"/>
              </pc2:cmMkLst>
            </pc226:cmChg>
          </p:ext>
        </pc:extLst>
      </pc:sldChg>
      <pc:sldChg chg="addSp delSp modSp mod modCm">
        <pc:chgData name="Ammons,Dylan" userId="3c55e2f8-c714-44bc-a6fb-182f1578580d" providerId="ADAL" clId="{B5C9854F-8FC4-4705-9A8C-B0BCCDC10097}" dt="2023-12-04T19:34:19.813" v="84" actId="478"/>
        <pc:sldMkLst>
          <pc:docMk/>
          <pc:sldMk cId="22417065" sldId="264"/>
        </pc:sldMkLst>
        <pc:picChg chg="add del mod">
          <ac:chgData name="Ammons,Dylan" userId="3c55e2f8-c714-44bc-a6fb-182f1578580d" providerId="ADAL" clId="{B5C9854F-8FC4-4705-9A8C-B0BCCDC10097}" dt="2023-12-04T19:34:19.813" v="84" actId="478"/>
          <ac:picMkLst>
            <pc:docMk/>
            <pc:sldMk cId="22417065" sldId="264"/>
            <ac:picMk id="5" creationId="{FE13895F-E53D-DC0C-01B2-335B39290C7E}"/>
          </ac:picMkLst>
        </pc:picChg>
        <pc:picChg chg="add del mod ord">
          <ac:chgData name="Ammons,Dylan" userId="3c55e2f8-c714-44bc-a6fb-182f1578580d" providerId="ADAL" clId="{B5C9854F-8FC4-4705-9A8C-B0BCCDC10097}" dt="2023-12-04T19:34:19.598" v="83" actId="167"/>
          <ac:picMkLst>
            <pc:docMk/>
            <pc:sldMk cId="22417065" sldId="264"/>
            <ac:picMk id="27" creationId="{45D90294-EEDD-C0DA-3D66-2F70461840D7}"/>
          </ac:picMkLst>
        </pc:picChg>
        <pc:extLst>
          <p:ext xmlns:p="http://schemas.openxmlformats.org/presentationml/2006/main" uri="{D6D511B9-2390-475A-947B-AFAB55BFBCF1}">
            <pc226:cmChg xmlns:pc226="http://schemas.microsoft.com/office/powerpoint/2022/06/main/command" chg="mod">
              <pc226:chgData name="Ammons,Dylan" userId="3c55e2f8-c714-44bc-a6fb-182f1578580d" providerId="ADAL" clId="{B5C9854F-8FC4-4705-9A8C-B0BCCDC10097}" dt="2023-12-04T16:27:18.391" v="19" actId="2056"/>
              <pc2:cmMkLst xmlns:pc2="http://schemas.microsoft.com/office/powerpoint/2019/9/main/command">
                <pc:docMk/>
                <pc:sldMk cId="22417065" sldId="264"/>
                <pc2:cmMk id="{3D278831-9B67-476D-99F2-406C7CE242CC}"/>
              </pc2:cmMkLst>
            </pc226:cmChg>
            <pc226:cmChg xmlns:pc226="http://schemas.microsoft.com/office/powerpoint/2022/06/main/command" chg="mod">
              <pc226:chgData name="Ammons,Dylan" userId="3c55e2f8-c714-44bc-a6fb-182f1578580d" providerId="ADAL" clId="{B5C9854F-8FC4-4705-9A8C-B0BCCDC10097}" dt="2023-12-04T16:27:18.391" v="19" actId="2056"/>
              <pc2:cmMkLst xmlns:pc2="http://schemas.microsoft.com/office/powerpoint/2019/9/main/command">
                <pc:docMk/>
                <pc:sldMk cId="22417065" sldId="264"/>
                <pc2:cmMk id="{7D775EBB-705A-4070-B6DC-17429BD9E9FC}"/>
              </pc2:cmMkLst>
            </pc226:cmChg>
            <pc226:cmChg xmlns:pc226="http://schemas.microsoft.com/office/powerpoint/2022/06/main/command" chg="">
              <pc226:chgData name="Ammons,Dylan" userId="3c55e2f8-c714-44bc-a6fb-182f1578580d" providerId="ADAL" clId="{B5C9854F-8FC4-4705-9A8C-B0BCCDC10097}" dt="2023-12-04T19:05:18.965" v="44"/>
              <pc2:cmMkLst xmlns:pc2="http://schemas.microsoft.com/office/powerpoint/2019/9/main/command">
                <pc:docMk/>
                <pc:sldMk cId="22417065" sldId="264"/>
                <pc2:cmMk id="{D38A6EC5-B249-E14F-8859-B95C614A1B45}"/>
              </pc2:cmMkLst>
              <pc226:cmRplyChg chg="add">
                <pc226:chgData name="Ammons,Dylan" userId="3c55e2f8-c714-44bc-a6fb-182f1578580d" providerId="ADAL" clId="{B5C9854F-8FC4-4705-9A8C-B0BCCDC10097}" dt="2023-12-04T16:33:44.832" v="20"/>
                <pc2:cmRplyMkLst xmlns:pc2="http://schemas.microsoft.com/office/powerpoint/2019/9/main/command">
                  <pc:docMk/>
                  <pc:sldMk cId="22417065" sldId="264"/>
                  <pc2:cmMk id="{D38A6EC5-B249-E14F-8859-B95C614A1B45}"/>
                  <pc2:cmRplyMk id="{C39E3973-49F8-4C6B-B8EB-710C5B39984E}"/>
                </pc2:cmRplyMkLst>
              </pc226:cmRplyChg>
              <pc226:cmRplyChg chg="mod modRxn">
                <pc226:chgData name="Ammons,Dylan" userId="3c55e2f8-c714-44bc-a6fb-182f1578580d" providerId="ADAL" clId="{B5C9854F-8FC4-4705-9A8C-B0BCCDC10097}" dt="2023-12-04T19:05:18.965" v="44"/>
                <pc2:cmRplyMkLst xmlns:pc2="http://schemas.microsoft.com/office/powerpoint/2019/9/main/command">
                  <pc:docMk/>
                  <pc:sldMk cId="22417065" sldId="264"/>
                  <pc2:cmMk id="{D38A6EC5-B249-E14F-8859-B95C614A1B45}"/>
                  <pc2:cmRplyMk id="{24A4D1E5-1B89-489E-AFF1-1AFE60C68648}"/>
                </pc2:cmRplyMkLst>
              </pc226:cmRplyChg>
            </pc226:cmChg>
            <pc226:cmChg xmlns:pc226="http://schemas.microsoft.com/office/powerpoint/2022/06/main/command" chg="mod">
              <pc226:chgData name="Ammons,Dylan" userId="3c55e2f8-c714-44bc-a6fb-182f1578580d" providerId="ADAL" clId="{B5C9854F-8FC4-4705-9A8C-B0BCCDC10097}" dt="2023-12-04T16:27:18.391" v="19" actId="2056"/>
              <pc2:cmMkLst xmlns:pc2="http://schemas.microsoft.com/office/powerpoint/2019/9/main/command">
                <pc:docMk/>
                <pc:sldMk cId="22417065" sldId="264"/>
                <pc2:cmMk id="{CB0673F4-CCEE-48C5-9CED-72E54F78BF6A}"/>
              </pc2:cmMkLst>
            </pc226:cmChg>
          </p:ext>
        </pc:extLst>
      </pc:sldChg>
      <pc:sldChg chg="addSp delSp modSp mod">
        <pc:chgData name="Ammons,Dylan" userId="3c55e2f8-c714-44bc-a6fb-182f1578580d" providerId="ADAL" clId="{B5C9854F-8FC4-4705-9A8C-B0BCCDC10097}" dt="2023-12-04T19:29:56.637" v="51" actId="478"/>
        <pc:sldMkLst>
          <pc:docMk/>
          <pc:sldMk cId="3253831515" sldId="268"/>
        </pc:sldMkLst>
        <pc:picChg chg="add mod ord">
          <ac:chgData name="Ammons,Dylan" userId="3c55e2f8-c714-44bc-a6fb-182f1578580d" providerId="ADAL" clId="{B5C9854F-8FC4-4705-9A8C-B0BCCDC10097}" dt="2023-12-04T19:29:51.416" v="50" actId="167"/>
          <ac:picMkLst>
            <pc:docMk/>
            <pc:sldMk cId="3253831515" sldId="268"/>
            <ac:picMk id="2" creationId="{9C857E1E-2680-AB76-4E25-6B3C89DBC28A}"/>
          </ac:picMkLst>
        </pc:picChg>
        <pc:picChg chg="del mod">
          <ac:chgData name="Ammons,Dylan" userId="3c55e2f8-c714-44bc-a6fb-182f1578580d" providerId="ADAL" clId="{B5C9854F-8FC4-4705-9A8C-B0BCCDC10097}" dt="2023-12-04T19:29:56.637" v="51" actId="478"/>
          <ac:picMkLst>
            <pc:docMk/>
            <pc:sldMk cId="3253831515" sldId="268"/>
            <ac:picMk id="11" creationId="{34C2F189-9F5F-7AC1-E623-102A9777C4DF}"/>
          </ac:picMkLst>
        </pc:picChg>
      </pc:sldChg>
      <pc:sldChg chg="addSp delSp modSp mod modCm">
        <pc:chgData name="Ammons,Dylan" userId="3c55e2f8-c714-44bc-a6fb-182f1578580d" providerId="ADAL" clId="{B5C9854F-8FC4-4705-9A8C-B0BCCDC10097}" dt="2023-12-05T12:59:13.711" v="85" actId="2056"/>
        <pc:sldMkLst>
          <pc:docMk/>
          <pc:sldMk cId="598415999" sldId="274"/>
        </pc:sldMkLst>
        <pc:picChg chg="add del mod ord">
          <ac:chgData name="Ammons,Dylan" userId="3c55e2f8-c714-44bc-a6fb-182f1578580d" providerId="ADAL" clId="{B5C9854F-8FC4-4705-9A8C-B0BCCDC10097}" dt="2023-12-04T17:49:30.779" v="36" actId="478"/>
          <ac:picMkLst>
            <pc:docMk/>
            <pc:sldMk cId="598415999" sldId="274"/>
            <ac:picMk id="3" creationId="{D64A69A7-FA69-4595-2842-C560AA729D05}"/>
          </ac:picMkLst>
        </pc:picChg>
        <pc:picChg chg="add del mod ord">
          <ac:chgData name="Ammons,Dylan" userId="3c55e2f8-c714-44bc-a6fb-182f1578580d" providerId="ADAL" clId="{B5C9854F-8FC4-4705-9A8C-B0BCCDC10097}" dt="2023-12-04T18:07:48.138" v="43" actId="478"/>
          <ac:picMkLst>
            <pc:docMk/>
            <pc:sldMk cId="598415999" sldId="274"/>
            <ac:picMk id="4" creationId="{A733A471-D909-6924-EDD1-02A02B929FBA}"/>
          </ac:picMkLst>
        </pc:picChg>
        <pc:picChg chg="add mod ord">
          <ac:chgData name="Ammons,Dylan" userId="3c55e2f8-c714-44bc-a6fb-182f1578580d" providerId="ADAL" clId="{B5C9854F-8FC4-4705-9A8C-B0BCCDC10097}" dt="2023-12-04T18:07:43.602" v="42" actId="167"/>
          <ac:picMkLst>
            <pc:docMk/>
            <pc:sldMk cId="598415999" sldId="274"/>
            <ac:picMk id="5" creationId="{DC1838F0-6356-587E-EEC3-A3474A4A72E7}"/>
          </ac:picMkLst>
        </pc:picChg>
        <pc:picChg chg="del mod">
          <ac:chgData name="Ammons,Dylan" userId="3c55e2f8-c714-44bc-a6fb-182f1578580d" providerId="ADAL" clId="{B5C9854F-8FC4-4705-9A8C-B0BCCDC10097}" dt="2023-12-04T17:45:37.317" v="28" actId="478"/>
          <ac:picMkLst>
            <pc:docMk/>
            <pc:sldMk cId="598415999" sldId="274"/>
            <ac:picMk id="25" creationId="{50478D06-4C5E-1B10-EE98-6696BCC71FFC}"/>
          </ac:picMkLst>
        </pc:picChg>
        <pc:extLst>
          <p:ext xmlns:p="http://schemas.openxmlformats.org/presentationml/2006/main" uri="{D6D511B9-2390-475A-947B-AFAB55BFBCF1}">
            <pc226:cmChg xmlns:pc226="http://schemas.microsoft.com/office/powerpoint/2022/06/main/command" chg="mod">
              <pc226:chgData name="Ammons,Dylan" userId="3c55e2f8-c714-44bc-a6fb-182f1578580d" providerId="ADAL" clId="{B5C9854F-8FC4-4705-9A8C-B0BCCDC10097}" dt="2023-12-05T12:59:13.711" v="85" actId="2056"/>
              <pc2:cmMkLst xmlns:pc2="http://schemas.microsoft.com/office/powerpoint/2019/9/main/command">
                <pc:docMk/>
                <pc:sldMk cId="598415999" sldId="274"/>
                <pc2:cmMk id="{901C9323-339C-4A03-98BF-744EA6AE6C03}"/>
              </pc2:cmMkLst>
            </pc226:cmChg>
            <pc226:cmChg xmlns:pc226="http://schemas.microsoft.com/office/powerpoint/2022/06/main/command" chg="mod">
              <pc226:chgData name="Ammons,Dylan" userId="3c55e2f8-c714-44bc-a6fb-182f1578580d" providerId="ADAL" clId="{B5C9854F-8FC4-4705-9A8C-B0BCCDC10097}" dt="2023-12-04T17:45:44.667" v="30"/>
              <pc2:cmMkLst xmlns:pc2="http://schemas.microsoft.com/office/powerpoint/2019/9/main/command">
                <pc:docMk/>
                <pc:sldMk cId="598415999" sldId="274"/>
                <pc2:cmMk id="{1F4B3CE5-5B5E-4CBD-88F1-F3583B334EE9}"/>
              </pc2:cmMkLst>
              <pc226:cmRplyChg chg="add">
                <pc226:chgData name="Ammons,Dylan" userId="3c55e2f8-c714-44bc-a6fb-182f1578580d" providerId="ADAL" clId="{B5C9854F-8FC4-4705-9A8C-B0BCCDC10097}" dt="2023-12-04T16:42:58.312" v="21"/>
                <pc2:cmRplyMkLst xmlns:pc2="http://schemas.microsoft.com/office/powerpoint/2019/9/main/command">
                  <pc:docMk/>
                  <pc:sldMk cId="598415999" sldId="274"/>
                  <pc2:cmMk id="{1F4B3CE5-5B5E-4CBD-88F1-F3583B334EE9}"/>
                  <pc2:cmRplyMk id="{318A5DB7-9E7E-466D-B811-1A1217904511}"/>
                </pc2:cmRplyMkLst>
              </pc226:cmRplyChg>
            </pc226:cmChg>
          </p:ext>
        </pc:extLst>
      </pc:sldChg>
    </pc:docChg>
  </pc:docChgLst>
  <pc:docChgLst>
    <pc:chgData name="Manchester,Alison" userId="S::acmanch@colostate.edu::d0972f8c-59b7-46bd-be60-f4fe6d657a4b" providerId="AD" clId="Web-{3DA9A069-6499-D426-9EFF-2377D649B7C1}"/>
    <pc:docChg chg="modSld">
      <pc:chgData name="Manchester,Alison" userId="S::acmanch@colostate.edu::d0972f8c-59b7-46bd-be60-f4fe6d657a4b" providerId="AD" clId="Web-{3DA9A069-6499-D426-9EFF-2377D649B7C1}" dt="2023-09-12T20:01:19.121" v="1" actId="14100"/>
      <pc:docMkLst>
        <pc:docMk/>
      </pc:docMkLst>
      <pc:sldChg chg="modSp">
        <pc:chgData name="Manchester,Alison" userId="S::acmanch@colostate.edu::d0972f8c-59b7-46bd-be60-f4fe6d657a4b" providerId="AD" clId="Web-{3DA9A069-6499-D426-9EFF-2377D649B7C1}" dt="2023-09-12T20:01:19.121" v="1" actId="14100"/>
        <pc:sldMkLst>
          <pc:docMk/>
          <pc:sldMk cId="22417065" sldId="264"/>
        </pc:sldMkLst>
        <pc:picChg chg="mod">
          <ac:chgData name="Manchester,Alison" userId="S::acmanch@colostate.edu::d0972f8c-59b7-46bd-be60-f4fe6d657a4b" providerId="AD" clId="Web-{3DA9A069-6499-D426-9EFF-2377D649B7C1}" dt="2023-09-12T20:01:19.121" v="1" actId="14100"/>
          <ac:picMkLst>
            <pc:docMk/>
            <pc:sldMk cId="22417065" sldId="264"/>
            <ac:picMk id="6" creationId="{07B900ED-807E-F637-0974-935C2E4FE000}"/>
          </ac:picMkLst>
        </pc:picChg>
      </pc:sldChg>
    </pc:docChg>
  </pc:docChgLst>
  <pc:docChgLst>
    <pc:chgData name="Manchester,Alison" userId="d0972f8c-59b7-46bd-be60-f4fe6d657a4b" providerId="ADAL" clId="{E7580452-F963-CB4F-A6ED-03E9138AFD48}"/>
    <pc:docChg chg="">
      <pc:chgData name="Manchester,Alison" userId="d0972f8c-59b7-46bd-be60-f4fe6d657a4b" providerId="ADAL" clId="{E7580452-F963-CB4F-A6ED-03E9138AFD48}" dt="2023-11-09T14:36:45.261" v="0"/>
      <pc:docMkLst>
        <pc:docMk/>
      </pc:docMkLst>
      <pc:sldChg chg="modCm">
        <pc:chgData name="Manchester,Alison" userId="d0972f8c-59b7-46bd-be60-f4fe6d657a4b" providerId="ADAL" clId="{E7580452-F963-CB4F-A6ED-03E9138AFD48}" dt="2023-11-09T14:36:45.261" v="0"/>
        <pc:sldMkLst>
          <pc:docMk/>
          <pc:sldMk cId="1652101512" sldId="256"/>
        </pc:sldMkLst>
      </pc:sldChg>
    </pc:docChg>
  </pc:docChgLst>
  <pc:docChgLst>
    <pc:chgData name="Ammons,Dylan" userId="3c55e2f8-c714-44bc-a6fb-182f1578580d" providerId="ADAL" clId="{3D19E2DA-631B-41C8-92B6-D996464918C1}"/>
    <pc:docChg chg="undo custSel addSld modSld">
      <pc:chgData name="Ammons,Dylan" userId="3c55e2f8-c714-44bc-a6fb-182f1578580d" providerId="ADAL" clId="{3D19E2DA-631B-41C8-92B6-D996464918C1}" dt="2024-01-19T19:26:16.831" v="36" actId="1076"/>
      <pc:docMkLst>
        <pc:docMk/>
      </pc:docMkLst>
      <pc:sldChg chg="addSp delSp modSp new mod">
        <pc:chgData name="Ammons,Dylan" userId="3c55e2f8-c714-44bc-a6fb-182f1578580d" providerId="ADAL" clId="{3D19E2DA-631B-41C8-92B6-D996464918C1}" dt="2024-01-19T19:25:06.767" v="31" actId="1076"/>
        <pc:sldMkLst>
          <pc:docMk/>
          <pc:sldMk cId="2241807078" sldId="272"/>
        </pc:sldMkLst>
        <pc:spChg chg="del">
          <ac:chgData name="Ammons,Dylan" userId="3c55e2f8-c714-44bc-a6fb-182f1578580d" providerId="ADAL" clId="{3D19E2DA-631B-41C8-92B6-D996464918C1}" dt="2024-01-18T14:23:57.830" v="1" actId="478"/>
          <ac:spMkLst>
            <pc:docMk/>
            <pc:sldMk cId="2241807078" sldId="272"/>
            <ac:spMk id="2" creationId="{159C3B25-D375-41C8-8F3A-6F84EC0CB5C9}"/>
          </ac:spMkLst>
        </pc:spChg>
        <pc:spChg chg="del">
          <ac:chgData name="Ammons,Dylan" userId="3c55e2f8-c714-44bc-a6fb-182f1578580d" providerId="ADAL" clId="{3D19E2DA-631B-41C8-92B6-D996464918C1}" dt="2024-01-18T14:23:57.830" v="1" actId="478"/>
          <ac:spMkLst>
            <pc:docMk/>
            <pc:sldMk cId="2241807078" sldId="272"/>
            <ac:spMk id="3" creationId="{4E98D727-83AF-4170-E899-E56D5E865649}"/>
          </ac:spMkLst>
        </pc:spChg>
        <pc:picChg chg="add mod">
          <ac:chgData name="Ammons,Dylan" userId="3c55e2f8-c714-44bc-a6fb-182f1578580d" providerId="ADAL" clId="{3D19E2DA-631B-41C8-92B6-D996464918C1}" dt="2024-01-19T19:21:31.993" v="16" actId="1076"/>
          <ac:picMkLst>
            <pc:docMk/>
            <pc:sldMk cId="2241807078" sldId="272"/>
            <ac:picMk id="4" creationId="{B698CA42-1A7F-5AE4-7CBF-25F476A6C99C}"/>
          </ac:picMkLst>
        </pc:picChg>
        <pc:picChg chg="add mod">
          <ac:chgData name="Ammons,Dylan" userId="3c55e2f8-c714-44bc-a6fb-182f1578580d" providerId="ADAL" clId="{3D19E2DA-631B-41C8-92B6-D996464918C1}" dt="2024-01-19T19:21:31.993" v="16" actId="1076"/>
          <ac:picMkLst>
            <pc:docMk/>
            <pc:sldMk cId="2241807078" sldId="272"/>
            <ac:picMk id="5" creationId="{F46AF94C-651F-FB0E-6D60-3D00051F4F26}"/>
          </ac:picMkLst>
        </pc:picChg>
        <pc:picChg chg="add mod">
          <ac:chgData name="Ammons,Dylan" userId="3c55e2f8-c714-44bc-a6fb-182f1578580d" providerId="ADAL" clId="{3D19E2DA-631B-41C8-92B6-D996464918C1}" dt="2024-01-19T19:25:06.767" v="31" actId="1076"/>
          <ac:picMkLst>
            <pc:docMk/>
            <pc:sldMk cId="2241807078" sldId="272"/>
            <ac:picMk id="6" creationId="{64E901DA-23BD-14A6-360A-200E209D5724}"/>
          </ac:picMkLst>
        </pc:picChg>
        <pc:picChg chg="add mod">
          <ac:chgData name="Ammons,Dylan" userId="3c55e2f8-c714-44bc-a6fb-182f1578580d" providerId="ADAL" clId="{3D19E2DA-631B-41C8-92B6-D996464918C1}" dt="2024-01-19T19:21:31.993" v="16" actId="1076"/>
          <ac:picMkLst>
            <pc:docMk/>
            <pc:sldMk cId="2241807078" sldId="272"/>
            <ac:picMk id="43" creationId="{4BC3250F-EB5C-CF6E-618E-BBB664094A10}"/>
          </ac:picMkLst>
        </pc:picChg>
        <pc:picChg chg="add mod">
          <ac:chgData name="Ammons,Dylan" userId="3c55e2f8-c714-44bc-a6fb-182f1578580d" providerId="ADAL" clId="{3D19E2DA-631B-41C8-92B6-D996464918C1}" dt="2024-01-19T19:25:03.415" v="30" actId="1076"/>
          <ac:picMkLst>
            <pc:docMk/>
            <pc:sldMk cId="2241807078" sldId="272"/>
            <ac:picMk id="53" creationId="{F88C1916-D2DD-98F9-C2E3-E32D094CB3D9}"/>
          </ac:picMkLst>
        </pc:picChg>
      </pc:sldChg>
      <pc:sldChg chg="addSp delSp modSp new mod">
        <pc:chgData name="Ammons,Dylan" userId="3c55e2f8-c714-44bc-a6fb-182f1578580d" providerId="ADAL" clId="{3D19E2DA-631B-41C8-92B6-D996464918C1}" dt="2024-01-19T19:26:16.831" v="36" actId="1076"/>
        <pc:sldMkLst>
          <pc:docMk/>
          <pc:sldMk cId="31076054" sldId="273"/>
        </pc:sldMkLst>
        <pc:spChg chg="del">
          <ac:chgData name="Ammons,Dylan" userId="3c55e2f8-c714-44bc-a6fb-182f1578580d" providerId="ADAL" clId="{3D19E2DA-631B-41C8-92B6-D996464918C1}" dt="2024-01-19T19:26:09.080" v="33" actId="478"/>
          <ac:spMkLst>
            <pc:docMk/>
            <pc:sldMk cId="31076054" sldId="273"/>
            <ac:spMk id="2" creationId="{7C7F567E-5BC1-3414-6E13-706BDE4BB0B5}"/>
          </ac:spMkLst>
        </pc:spChg>
        <pc:spChg chg="del">
          <ac:chgData name="Ammons,Dylan" userId="3c55e2f8-c714-44bc-a6fb-182f1578580d" providerId="ADAL" clId="{3D19E2DA-631B-41C8-92B6-D996464918C1}" dt="2024-01-19T19:26:09.080" v="33" actId="478"/>
          <ac:spMkLst>
            <pc:docMk/>
            <pc:sldMk cId="31076054" sldId="273"/>
            <ac:spMk id="3" creationId="{C795CBA1-ECA9-ECAD-8E4C-F487BC9B2519}"/>
          </ac:spMkLst>
        </pc:spChg>
        <pc:spChg chg="mod">
          <ac:chgData name="Ammons,Dylan" userId="3c55e2f8-c714-44bc-a6fb-182f1578580d" providerId="ADAL" clId="{3D19E2DA-631B-41C8-92B6-D996464918C1}" dt="2024-01-19T19:26:09.483" v="34"/>
          <ac:spMkLst>
            <pc:docMk/>
            <pc:sldMk cId="31076054" sldId="273"/>
            <ac:spMk id="7" creationId="{C65ED429-E03E-73F2-4D65-ED5A3948065E}"/>
          </ac:spMkLst>
        </pc:spChg>
        <pc:spChg chg="mod">
          <ac:chgData name="Ammons,Dylan" userId="3c55e2f8-c714-44bc-a6fb-182f1578580d" providerId="ADAL" clId="{3D19E2DA-631B-41C8-92B6-D996464918C1}" dt="2024-01-19T19:26:09.483" v="34"/>
          <ac:spMkLst>
            <pc:docMk/>
            <pc:sldMk cId="31076054" sldId="273"/>
            <ac:spMk id="8" creationId="{69A8AFA8-32E8-E0EE-EE4C-1E65479A019A}"/>
          </ac:spMkLst>
        </pc:spChg>
        <pc:grpChg chg="add mod">
          <ac:chgData name="Ammons,Dylan" userId="3c55e2f8-c714-44bc-a6fb-182f1578580d" providerId="ADAL" clId="{3D19E2DA-631B-41C8-92B6-D996464918C1}" dt="2024-01-19T19:26:16.831" v="36" actId="1076"/>
          <ac:grpSpMkLst>
            <pc:docMk/>
            <pc:sldMk cId="31076054" sldId="273"/>
            <ac:grpSpMk id="4" creationId="{3C126C6A-6BEB-841D-845F-C33F9A54E898}"/>
          </ac:grpSpMkLst>
        </pc:grpChg>
        <pc:grpChg chg="mod">
          <ac:chgData name="Ammons,Dylan" userId="3c55e2f8-c714-44bc-a6fb-182f1578580d" providerId="ADAL" clId="{3D19E2DA-631B-41C8-92B6-D996464918C1}" dt="2024-01-19T19:26:09.483" v="34"/>
          <ac:grpSpMkLst>
            <pc:docMk/>
            <pc:sldMk cId="31076054" sldId="273"/>
            <ac:grpSpMk id="6" creationId="{1BBBB7C2-D3DA-A683-E620-CC78DE466C11}"/>
          </ac:grpSpMkLst>
        </pc:grpChg>
        <pc:picChg chg="mod">
          <ac:chgData name="Ammons,Dylan" userId="3c55e2f8-c714-44bc-a6fb-182f1578580d" providerId="ADAL" clId="{3D19E2DA-631B-41C8-92B6-D996464918C1}" dt="2024-01-19T19:26:09.483" v="34"/>
          <ac:picMkLst>
            <pc:docMk/>
            <pc:sldMk cId="31076054" sldId="273"/>
            <ac:picMk id="5" creationId="{C01DF11C-BAA6-CB90-7B03-F72460183EA4}"/>
          </ac:picMkLst>
        </pc:picChg>
        <pc:picChg chg="mod">
          <ac:chgData name="Ammons,Dylan" userId="3c55e2f8-c714-44bc-a6fb-182f1578580d" providerId="ADAL" clId="{3D19E2DA-631B-41C8-92B6-D996464918C1}" dt="2024-01-19T19:26:09.483" v="34"/>
          <ac:picMkLst>
            <pc:docMk/>
            <pc:sldMk cId="31076054" sldId="273"/>
            <ac:picMk id="9" creationId="{5092FD5B-FECE-A135-75BF-A157E7A1F9D1}"/>
          </ac:picMkLst>
        </pc:picChg>
        <pc:cxnChg chg="mod">
          <ac:chgData name="Ammons,Dylan" userId="3c55e2f8-c714-44bc-a6fb-182f1578580d" providerId="ADAL" clId="{3D19E2DA-631B-41C8-92B6-D996464918C1}" dt="2024-01-19T19:26:09.483" v="34"/>
          <ac:cxnSpMkLst>
            <pc:docMk/>
            <pc:sldMk cId="31076054" sldId="273"/>
            <ac:cxnSpMk id="10" creationId="{933D962A-D848-86DC-473B-3BB054A5D603}"/>
          </ac:cxnSpMkLst>
        </pc:cxnChg>
        <pc:cxnChg chg="mod">
          <ac:chgData name="Ammons,Dylan" userId="3c55e2f8-c714-44bc-a6fb-182f1578580d" providerId="ADAL" clId="{3D19E2DA-631B-41C8-92B6-D996464918C1}" dt="2024-01-19T19:26:09.483" v="34"/>
          <ac:cxnSpMkLst>
            <pc:docMk/>
            <pc:sldMk cId="31076054" sldId="273"/>
            <ac:cxnSpMk id="11" creationId="{8C5770D6-2506-FDF9-4092-6D4EF0217945}"/>
          </ac:cxnSpMkLst>
        </pc:cxnChg>
        <pc:cxnChg chg="mod">
          <ac:chgData name="Ammons,Dylan" userId="3c55e2f8-c714-44bc-a6fb-182f1578580d" providerId="ADAL" clId="{3D19E2DA-631B-41C8-92B6-D996464918C1}" dt="2024-01-19T19:26:09.483" v="34"/>
          <ac:cxnSpMkLst>
            <pc:docMk/>
            <pc:sldMk cId="31076054" sldId="273"/>
            <ac:cxnSpMk id="12" creationId="{9BC1D36D-FF74-149B-36AD-C698FD0A18F3}"/>
          </ac:cxnSpMkLst>
        </pc:cxnChg>
        <pc:cxnChg chg="mod">
          <ac:chgData name="Ammons,Dylan" userId="3c55e2f8-c714-44bc-a6fb-182f1578580d" providerId="ADAL" clId="{3D19E2DA-631B-41C8-92B6-D996464918C1}" dt="2024-01-19T19:26:09.483" v="34"/>
          <ac:cxnSpMkLst>
            <pc:docMk/>
            <pc:sldMk cId="31076054" sldId="273"/>
            <ac:cxnSpMk id="13" creationId="{3763D9C6-51F9-71AB-BFBA-5DD072C8D0FF}"/>
          </ac:cxnSpMkLst>
        </pc:cxnChg>
        <pc:cxnChg chg="mod">
          <ac:chgData name="Ammons,Dylan" userId="3c55e2f8-c714-44bc-a6fb-182f1578580d" providerId="ADAL" clId="{3D19E2DA-631B-41C8-92B6-D996464918C1}" dt="2024-01-19T19:26:09.483" v="34"/>
          <ac:cxnSpMkLst>
            <pc:docMk/>
            <pc:sldMk cId="31076054" sldId="273"/>
            <ac:cxnSpMk id="14" creationId="{4CCCA0B2-68D9-0C34-B1E8-EF3573AEFEB8}"/>
          </ac:cxnSpMkLst>
        </pc:cxnChg>
        <pc:cxnChg chg="mod">
          <ac:chgData name="Ammons,Dylan" userId="3c55e2f8-c714-44bc-a6fb-182f1578580d" providerId="ADAL" clId="{3D19E2DA-631B-41C8-92B6-D996464918C1}" dt="2024-01-19T19:26:09.483" v="34"/>
          <ac:cxnSpMkLst>
            <pc:docMk/>
            <pc:sldMk cId="31076054" sldId="273"/>
            <ac:cxnSpMk id="15" creationId="{290A5145-A486-5F13-58DA-30895AAAC13D}"/>
          </ac:cxnSpMkLst>
        </pc:cxnChg>
        <pc:cxnChg chg="mod">
          <ac:chgData name="Ammons,Dylan" userId="3c55e2f8-c714-44bc-a6fb-182f1578580d" providerId="ADAL" clId="{3D19E2DA-631B-41C8-92B6-D996464918C1}" dt="2024-01-19T19:26:09.483" v="34"/>
          <ac:cxnSpMkLst>
            <pc:docMk/>
            <pc:sldMk cId="31076054" sldId="273"/>
            <ac:cxnSpMk id="16" creationId="{C13B2738-428B-E3FE-0DE9-E8149A8F7571}"/>
          </ac:cxnSpMkLst>
        </pc:cxnChg>
        <pc:cxnChg chg="mod">
          <ac:chgData name="Ammons,Dylan" userId="3c55e2f8-c714-44bc-a6fb-182f1578580d" providerId="ADAL" clId="{3D19E2DA-631B-41C8-92B6-D996464918C1}" dt="2024-01-19T19:26:09.483" v="34"/>
          <ac:cxnSpMkLst>
            <pc:docMk/>
            <pc:sldMk cId="31076054" sldId="273"/>
            <ac:cxnSpMk id="17" creationId="{03AD7ED4-2989-4263-8EC2-72693497D4A7}"/>
          </ac:cxnSpMkLst>
        </pc:cxnChg>
      </pc:sldChg>
    </pc:docChg>
  </pc:docChgLst>
  <pc:docChgLst>
    <pc:chgData name="Manchester,Alison" userId="d0972f8c-59b7-46bd-be60-f4fe6d657a4b" providerId="ADAL" clId="{FF44EF1A-9E39-4794-AF35-9E6FE83C8999}"/>
    <pc:docChg chg="addSld delSld modSld sldOrd">
      <pc:chgData name="Manchester,Alison" userId="d0972f8c-59b7-46bd-be60-f4fe6d657a4b" providerId="ADAL" clId="{FF44EF1A-9E39-4794-AF35-9E6FE83C8999}" dt="2024-02-12T20:08:07.619" v="6" actId="20577"/>
      <pc:docMkLst>
        <pc:docMk/>
      </pc:docMkLst>
      <pc:sldChg chg="modSp mod">
        <pc:chgData name="Manchester,Alison" userId="d0972f8c-59b7-46bd-be60-f4fe6d657a4b" providerId="ADAL" clId="{FF44EF1A-9E39-4794-AF35-9E6FE83C8999}" dt="2024-01-26T20:26:20.921" v="2" actId="1076"/>
        <pc:sldMkLst>
          <pc:docMk/>
          <pc:sldMk cId="1056461127" sldId="260"/>
        </pc:sldMkLst>
        <pc:picChg chg="mod">
          <ac:chgData name="Manchester,Alison" userId="d0972f8c-59b7-46bd-be60-f4fe6d657a4b" providerId="ADAL" clId="{FF44EF1A-9E39-4794-AF35-9E6FE83C8999}" dt="2024-01-26T20:26:20.921" v="2" actId="1076"/>
          <ac:picMkLst>
            <pc:docMk/>
            <pc:sldMk cId="1056461127" sldId="260"/>
            <ac:picMk id="2" creationId="{60D049AF-E2C3-0A94-2AFB-BF5B0C75AC53}"/>
          </ac:picMkLst>
        </pc:picChg>
      </pc:sldChg>
      <pc:sldChg chg="modSp mod">
        <pc:chgData name="Manchester,Alison" userId="d0972f8c-59b7-46bd-be60-f4fe6d657a4b" providerId="ADAL" clId="{FF44EF1A-9E39-4794-AF35-9E6FE83C8999}" dt="2024-02-12T20:08:07.619" v="6" actId="20577"/>
        <pc:sldMkLst>
          <pc:docMk/>
          <pc:sldMk cId="3318805876" sldId="271"/>
        </pc:sldMkLst>
        <pc:spChg chg="mod">
          <ac:chgData name="Manchester,Alison" userId="d0972f8c-59b7-46bd-be60-f4fe6d657a4b" providerId="ADAL" clId="{FF44EF1A-9E39-4794-AF35-9E6FE83C8999}" dt="2024-02-12T20:08:07.619" v="6" actId="20577"/>
          <ac:spMkLst>
            <pc:docMk/>
            <pc:sldMk cId="3318805876" sldId="271"/>
            <ac:spMk id="5" creationId="{935952BF-EC68-2F7F-920F-0063AD97863F}"/>
          </ac:spMkLst>
        </pc:spChg>
        <pc:picChg chg="mod">
          <ac:chgData name="Manchester,Alison" userId="d0972f8c-59b7-46bd-be60-f4fe6d657a4b" providerId="ADAL" clId="{FF44EF1A-9E39-4794-AF35-9E6FE83C8999}" dt="2024-01-26T20:26:32.985" v="3" actId="1076"/>
          <ac:picMkLst>
            <pc:docMk/>
            <pc:sldMk cId="3318805876" sldId="271"/>
            <ac:picMk id="18" creationId="{4B9F7BC0-2133-F796-8A5A-65A87054252A}"/>
          </ac:picMkLst>
        </pc:picChg>
      </pc:sldChg>
      <pc:sldChg chg="ord">
        <pc:chgData name="Manchester,Alison" userId="d0972f8c-59b7-46bd-be60-f4fe6d657a4b" providerId="ADAL" clId="{FF44EF1A-9E39-4794-AF35-9E6FE83C8999}" dt="2024-01-22T17:21:07.868" v="1"/>
        <pc:sldMkLst>
          <pc:docMk/>
          <pc:sldMk cId="2241807078" sldId="272"/>
        </pc:sldMkLst>
      </pc:sldChg>
      <pc:sldChg chg="new del">
        <pc:chgData name="Manchester,Alison" userId="d0972f8c-59b7-46bd-be60-f4fe6d657a4b" providerId="ADAL" clId="{FF44EF1A-9E39-4794-AF35-9E6FE83C8999}" dt="2024-01-29T17:56:55.784" v="5" actId="47"/>
        <pc:sldMkLst>
          <pc:docMk/>
          <pc:sldMk cId="1094074157" sldId="275"/>
        </pc:sldMkLst>
      </pc:sldChg>
    </pc:docChg>
  </pc:docChgLst>
  <pc:docChgLst>
    <pc:chgData name="Dylan Ammons" userId="3c55e2f8-c714-44bc-a6fb-182f1578580d" providerId="ADAL" clId="{E5B6B9D5-5A29-4991-AD8E-999F635C52F8}"/>
    <pc:docChg chg="modSld">
      <pc:chgData name="Dylan Ammons" userId="3c55e2f8-c714-44bc-a6fb-182f1578580d" providerId="ADAL" clId="{E5B6B9D5-5A29-4991-AD8E-999F635C52F8}" dt="2024-01-25T21:07:08.561" v="0" actId="1076"/>
      <pc:docMkLst>
        <pc:docMk/>
      </pc:docMkLst>
      <pc:sldChg chg="modSp mod">
        <pc:chgData name="Dylan Ammons" userId="3c55e2f8-c714-44bc-a6fb-182f1578580d" providerId="ADAL" clId="{E5B6B9D5-5A29-4991-AD8E-999F635C52F8}" dt="2024-01-25T21:07:08.561" v="0" actId="1076"/>
        <pc:sldMkLst>
          <pc:docMk/>
          <pc:sldMk cId="1056461127" sldId="260"/>
        </pc:sldMkLst>
        <pc:picChg chg="mod">
          <ac:chgData name="Dylan Ammons" userId="3c55e2f8-c714-44bc-a6fb-182f1578580d" providerId="ADAL" clId="{E5B6B9D5-5A29-4991-AD8E-999F635C52F8}" dt="2024-01-25T21:07:08.561" v="0" actId="1076"/>
          <ac:picMkLst>
            <pc:docMk/>
            <pc:sldMk cId="1056461127" sldId="260"/>
            <ac:picMk id="2" creationId="{60D049AF-E2C3-0A94-2AFB-BF5B0C75AC53}"/>
          </ac:picMkLst>
        </pc:picChg>
      </pc:sldChg>
    </pc:docChg>
  </pc:docChgLst>
  <pc:docChgLst>
    <pc:chgData name="Ammons,Dylan" userId="3c55e2f8-c714-44bc-a6fb-182f1578580d" providerId="ADAL" clId="{1FEEECEC-AE01-4D77-939F-6FE6FB1BC8CD}"/>
    <pc:docChg chg="undo custSel addSld modSld">
      <pc:chgData name="Ammons,Dylan" userId="3c55e2f8-c714-44bc-a6fb-182f1578580d" providerId="ADAL" clId="{1FEEECEC-AE01-4D77-939F-6FE6FB1BC8CD}" dt="2023-07-25T20:22:22.188" v="434" actId="1076"/>
      <pc:docMkLst>
        <pc:docMk/>
      </pc:docMkLst>
      <pc:sldChg chg="addSp delSp modSp mod">
        <pc:chgData name="Ammons,Dylan" userId="3c55e2f8-c714-44bc-a6fb-182f1578580d" providerId="ADAL" clId="{1FEEECEC-AE01-4D77-939F-6FE6FB1BC8CD}" dt="2023-07-21T18:19:53.111" v="398" actId="14100"/>
        <pc:sldMkLst>
          <pc:docMk/>
          <pc:sldMk cId="1652101512" sldId="256"/>
        </pc:sldMkLst>
        <pc:spChg chg="add mod">
          <ac:chgData name="Ammons,Dylan" userId="3c55e2f8-c714-44bc-a6fb-182f1578580d" providerId="ADAL" clId="{1FEEECEC-AE01-4D77-939F-6FE6FB1BC8CD}" dt="2023-07-18T20:31:07.919" v="83" actId="20577"/>
          <ac:spMkLst>
            <pc:docMk/>
            <pc:sldMk cId="1652101512" sldId="256"/>
            <ac:spMk id="2" creationId="{0059D2F9-E28F-C4EF-F904-EF11CBE6C15F}"/>
          </ac:spMkLst>
        </pc:spChg>
        <pc:spChg chg="add mod">
          <ac:chgData name="Ammons,Dylan" userId="3c55e2f8-c714-44bc-a6fb-182f1578580d" providerId="ADAL" clId="{1FEEECEC-AE01-4D77-939F-6FE6FB1BC8CD}" dt="2023-07-21T18:19:53.111" v="398" actId="14100"/>
          <ac:spMkLst>
            <pc:docMk/>
            <pc:sldMk cId="1652101512" sldId="256"/>
            <ac:spMk id="11" creationId="{CD0D4306-7BC8-BFDE-C088-D195C12FFB42}"/>
          </ac:spMkLst>
        </pc:spChg>
        <pc:picChg chg="add mod">
          <ac:chgData name="Ammons,Dylan" userId="3c55e2f8-c714-44bc-a6fb-182f1578580d" providerId="ADAL" clId="{1FEEECEC-AE01-4D77-939F-6FE6FB1BC8CD}" dt="2023-07-19T16:54:49.565" v="188" actId="1076"/>
          <ac:picMkLst>
            <pc:docMk/>
            <pc:sldMk cId="1652101512" sldId="256"/>
            <ac:picMk id="3" creationId="{5A6F6250-619E-45B3-C7A1-84C5ACC46BFF}"/>
          </ac:picMkLst>
        </pc:picChg>
        <pc:picChg chg="del mod">
          <ac:chgData name="Ammons,Dylan" userId="3c55e2f8-c714-44bc-a6fb-182f1578580d" providerId="ADAL" clId="{1FEEECEC-AE01-4D77-939F-6FE6FB1BC8CD}" dt="2023-07-21T18:18:08.983" v="203" actId="478"/>
          <ac:picMkLst>
            <pc:docMk/>
            <pc:sldMk cId="1652101512" sldId="256"/>
            <ac:picMk id="4" creationId="{24037098-B3D0-FF1A-383A-5C1D8B1AA4C5}"/>
          </ac:picMkLst>
        </pc:picChg>
        <pc:picChg chg="add del mod">
          <ac:chgData name="Ammons,Dylan" userId="3c55e2f8-c714-44bc-a6fb-182f1578580d" providerId="ADAL" clId="{1FEEECEC-AE01-4D77-939F-6FE6FB1BC8CD}" dt="2023-07-21T18:15:13.261" v="191" actId="478"/>
          <ac:picMkLst>
            <pc:docMk/>
            <pc:sldMk cId="1652101512" sldId="256"/>
            <ac:picMk id="7" creationId="{FEFD3A80-923E-AA52-80EB-B6E8D1438C7A}"/>
          </ac:picMkLst>
        </pc:picChg>
        <pc:picChg chg="add mod">
          <ac:chgData name="Ammons,Dylan" userId="3c55e2f8-c714-44bc-a6fb-182f1578580d" providerId="ADAL" clId="{1FEEECEC-AE01-4D77-939F-6FE6FB1BC8CD}" dt="2023-07-21T18:17:50.466" v="199" actId="1076"/>
          <ac:picMkLst>
            <pc:docMk/>
            <pc:sldMk cId="1652101512" sldId="256"/>
            <ac:picMk id="8" creationId="{EC9245EC-8AD4-F024-4748-BD739D91EE67}"/>
          </ac:picMkLst>
        </pc:picChg>
        <pc:picChg chg="add mod">
          <ac:chgData name="Ammons,Dylan" userId="3c55e2f8-c714-44bc-a6fb-182f1578580d" providerId="ADAL" clId="{1FEEECEC-AE01-4D77-939F-6FE6FB1BC8CD}" dt="2023-07-21T18:17:48.983" v="198" actId="1076"/>
          <ac:picMkLst>
            <pc:docMk/>
            <pc:sldMk cId="1652101512" sldId="256"/>
            <ac:picMk id="9" creationId="{62471656-C036-DC39-1A26-48783C527B9E}"/>
          </ac:picMkLst>
        </pc:picChg>
        <pc:picChg chg="add mod">
          <ac:chgData name="Ammons,Dylan" userId="3c55e2f8-c714-44bc-a6fb-182f1578580d" providerId="ADAL" clId="{1FEEECEC-AE01-4D77-939F-6FE6FB1BC8CD}" dt="2023-07-21T18:18:28.715" v="207" actId="1076"/>
          <ac:picMkLst>
            <pc:docMk/>
            <pc:sldMk cId="1652101512" sldId="256"/>
            <ac:picMk id="10" creationId="{6827F960-1154-D8B5-DC91-55D4C3E85D76}"/>
          </ac:picMkLst>
        </pc:picChg>
      </pc:sldChg>
      <pc:sldChg chg="addSp delSp modSp new mod">
        <pc:chgData name="Ammons,Dylan" userId="3c55e2f8-c714-44bc-a6fb-182f1578580d" providerId="ADAL" clId="{1FEEECEC-AE01-4D77-939F-6FE6FB1BC8CD}" dt="2023-07-19T15:06:01.479" v="151" actId="1076"/>
        <pc:sldMkLst>
          <pc:docMk/>
          <pc:sldMk cId="2033183302" sldId="257"/>
        </pc:sldMkLst>
        <pc:spChg chg="del">
          <ac:chgData name="Ammons,Dylan" userId="3c55e2f8-c714-44bc-a6fb-182f1578580d" providerId="ADAL" clId="{1FEEECEC-AE01-4D77-939F-6FE6FB1BC8CD}" dt="2023-07-18T13:18:44.971" v="1" actId="478"/>
          <ac:spMkLst>
            <pc:docMk/>
            <pc:sldMk cId="2033183302" sldId="257"/>
            <ac:spMk id="2" creationId="{497AA152-E42F-1955-2AC1-DB5AC7BDA597}"/>
          </ac:spMkLst>
        </pc:spChg>
        <pc:spChg chg="add mod">
          <ac:chgData name="Ammons,Dylan" userId="3c55e2f8-c714-44bc-a6fb-182f1578580d" providerId="ADAL" clId="{1FEEECEC-AE01-4D77-939F-6FE6FB1BC8CD}" dt="2023-07-19T15:06:01.479" v="151" actId="1076"/>
          <ac:spMkLst>
            <pc:docMk/>
            <pc:sldMk cId="2033183302" sldId="257"/>
            <ac:spMk id="2" creationId="{76FA0C5C-CB31-689D-C884-7C6CF27D248E}"/>
          </ac:spMkLst>
        </pc:spChg>
        <pc:spChg chg="del">
          <ac:chgData name="Ammons,Dylan" userId="3c55e2f8-c714-44bc-a6fb-182f1578580d" providerId="ADAL" clId="{1FEEECEC-AE01-4D77-939F-6FE6FB1BC8CD}" dt="2023-07-18T13:18:44.971" v="1" actId="478"/>
          <ac:spMkLst>
            <pc:docMk/>
            <pc:sldMk cId="2033183302" sldId="257"/>
            <ac:spMk id="3" creationId="{E6068A33-84FD-AEAD-6B4C-826945B41EF3}"/>
          </ac:spMkLst>
        </pc:spChg>
        <pc:spChg chg="add del">
          <ac:chgData name="Ammons,Dylan" userId="3c55e2f8-c714-44bc-a6fb-182f1578580d" providerId="ADAL" clId="{1FEEECEC-AE01-4D77-939F-6FE6FB1BC8CD}" dt="2023-07-18T13:18:56.805" v="5"/>
          <ac:spMkLst>
            <pc:docMk/>
            <pc:sldMk cId="2033183302" sldId="257"/>
            <ac:spMk id="4" creationId="{A05FA94F-FB96-4BE4-7E5F-BB6D02346E64}"/>
          </ac:spMkLst>
        </pc:spChg>
        <pc:picChg chg="add mod">
          <ac:chgData name="Ammons,Dylan" userId="3c55e2f8-c714-44bc-a6fb-182f1578580d" providerId="ADAL" clId="{1FEEECEC-AE01-4D77-939F-6FE6FB1BC8CD}" dt="2023-07-18T13:19:07.220" v="11" actId="1076"/>
          <ac:picMkLst>
            <pc:docMk/>
            <pc:sldMk cId="2033183302" sldId="257"/>
            <ac:picMk id="5" creationId="{4BCB2115-3C2D-BF3F-2F8B-8854CFDFACD4}"/>
          </ac:picMkLst>
        </pc:picChg>
        <pc:picChg chg="add mod">
          <ac:chgData name="Ammons,Dylan" userId="3c55e2f8-c714-44bc-a6fb-182f1578580d" providerId="ADAL" clId="{1FEEECEC-AE01-4D77-939F-6FE6FB1BC8CD}" dt="2023-07-18T13:38:04.832" v="35" actId="1076"/>
          <ac:picMkLst>
            <pc:docMk/>
            <pc:sldMk cId="2033183302" sldId="257"/>
            <ac:picMk id="6" creationId="{01A66BD4-5A42-B690-2261-39ABDAC3A1D4}"/>
          </ac:picMkLst>
        </pc:picChg>
        <pc:picChg chg="add mod">
          <ac:chgData name="Ammons,Dylan" userId="3c55e2f8-c714-44bc-a6fb-182f1578580d" providerId="ADAL" clId="{1FEEECEC-AE01-4D77-939F-6FE6FB1BC8CD}" dt="2023-07-18T13:40:31.925" v="37" actId="1076"/>
          <ac:picMkLst>
            <pc:docMk/>
            <pc:sldMk cId="2033183302" sldId="257"/>
            <ac:picMk id="7" creationId="{F1346AD0-A520-0963-4834-3518D6869F7D}"/>
          </ac:picMkLst>
        </pc:picChg>
        <pc:picChg chg="add mod">
          <ac:chgData name="Ammons,Dylan" userId="3c55e2f8-c714-44bc-a6fb-182f1578580d" providerId="ADAL" clId="{1FEEECEC-AE01-4D77-939F-6FE6FB1BC8CD}" dt="2023-07-18T13:19:56.590" v="22" actId="1076"/>
          <ac:picMkLst>
            <pc:docMk/>
            <pc:sldMk cId="2033183302" sldId="257"/>
            <ac:picMk id="8" creationId="{648DDB61-5DB9-3755-92C1-5E7F0B4CBD3B}"/>
          </ac:picMkLst>
        </pc:picChg>
        <pc:picChg chg="add mod">
          <ac:chgData name="Ammons,Dylan" userId="3c55e2f8-c714-44bc-a6fb-182f1578580d" providerId="ADAL" clId="{1FEEECEC-AE01-4D77-939F-6FE6FB1BC8CD}" dt="2023-07-18T13:41:42.112" v="41" actId="1076"/>
          <ac:picMkLst>
            <pc:docMk/>
            <pc:sldMk cId="2033183302" sldId="257"/>
            <ac:picMk id="9" creationId="{6B84E963-83F2-4E9B-9A3F-30E7C29CE7B5}"/>
          </ac:picMkLst>
        </pc:picChg>
        <pc:picChg chg="add mod">
          <ac:chgData name="Ammons,Dylan" userId="3c55e2f8-c714-44bc-a6fb-182f1578580d" providerId="ADAL" clId="{1FEEECEC-AE01-4D77-939F-6FE6FB1BC8CD}" dt="2023-07-18T13:21:21.493" v="28" actId="1076"/>
          <ac:picMkLst>
            <pc:docMk/>
            <pc:sldMk cId="2033183302" sldId="257"/>
            <ac:picMk id="10" creationId="{CAC7669D-7619-B4E9-743C-AC8CB1EB5601}"/>
          </ac:picMkLst>
        </pc:picChg>
        <pc:picChg chg="add mod">
          <ac:chgData name="Ammons,Dylan" userId="3c55e2f8-c714-44bc-a6fb-182f1578580d" providerId="ADAL" clId="{1FEEECEC-AE01-4D77-939F-6FE6FB1BC8CD}" dt="2023-07-18T13:41:09.588" v="40" actId="1076"/>
          <ac:picMkLst>
            <pc:docMk/>
            <pc:sldMk cId="2033183302" sldId="257"/>
            <ac:picMk id="11" creationId="{1E7CB13A-90B0-2258-7E25-3A38FD626B39}"/>
          </ac:picMkLst>
        </pc:picChg>
        <pc:picChg chg="add mod">
          <ac:chgData name="Ammons,Dylan" userId="3c55e2f8-c714-44bc-a6fb-182f1578580d" providerId="ADAL" clId="{1FEEECEC-AE01-4D77-939F-6FE6FB1BC8CD}" dt="2023-07-18T13:38:02.894" v="34" actId="1076"/>
          <ac:picMkLst>
            <pc:docMk/>
            <pc:sldMk cId="2033183302" sldId="257"/>
            <ac:picMk id="12" creationId="{9F648EA9-D62E-E2BA-BEAD-A17D0197FDBF}"/>
          </ac:picMkLst>
        </pc:picChg>
      </pc:sldChg>
      <pc:sldChg chg="addSp delSp modSp new mod">
        <pc:chgData name="Ammons,Dylan" userId="3c55e2f8-c714-44bc-a6fb-182f1578580d" providerId="ADAL" clId="{1FEEECEC-AE01-4D77-939F-6FE6FB1BC8CD}" dt="2023-07-19T15:06:17.019" v="177" actId="1076"/>
        <pc:sldMkLst>
          <pc:docMk/>
          <pc:sldMk cId="3040745309" sldId="258"/>
        </pc:sldMkLst>
        <pc:spChg chg="del">
          <ac:chgData name="Ammons,Dylan" userId="3c55e2f8-c714-44bc-a6fb-182f1578580d" providerId="ADAL" clId="{1FEEECEC-AE01-4D77-939F-6FE6FB1BC8CD}" dt="2023-07-19T12:18:17.961" v="85" actId="478"/>
          <ac:spMkLst>
            <pc:docMk/>
            <pc:sldMk cId="3040745309" sldId="258"/>
            <ac:spMk id="2" creationId="{17A92DCB-EBA8-B21B-70E6-E3267BBF788C}"/>
          </ac:spMkLst>
        </pc:spChg>
        <pc:spChg chg="del">
          <ac:chgData name="Ammons,Dylan" userId="3c55e2f8-c714-44bc-a6fb-182f1578580d" providerId="ADAL" clId="{1FEEECEC-AE01-4D77-939F-6FE6FB1BC8CD}" dt="2023-07-19T12:18:17.961" v="85" actId="478"/>
          <ac:spMkLst>
            <pc:docMk/>
            <pc:sldMk cId="3040745309" sldId="258"/>
            <ac:spMk id="3" creationId="{9407E124-C960-A7FE-B8CC-AA0554A49309}"/>
          </ac:spMkLst>
        </pc:spChg>
        <pc:spChg chg="add mod">
          <ac:chgData name="Ammons,Dylan" userId="3c55e2f8-c714-44bc-a6fb-182f1578580d" providerId="ADAL" clId="{1FEEECEC-AE01-4D77-939F-6FE6FB1BC8CD}" dt="2023-07-19T15:06:15.537" v="176" actId="313"/>
          <ac:spMkLst>
            <pc:docMk/>
            <pc:sldMk cId="3040745309" sldId="258"/>
            <ac:spMk id="14" creationId="{78A42A97-D853-8A3C-0247-B6E04933BF02}"/>
          </ac:spMkLst>
        </pc:spChg>
        <pc:picChg chg="add mod">
          <ac:chgData name="Ammons,Dylan" userId="3c55e2f8-c714-44bc-a6fb-182f1578580d" providerId="ADAL" clId="{1FEEECEC-AE01-4D77-939F-6FE6FB1BC8CD}" dt="2023-07-19T12:18:24.838" v="88" actId="1076"/>
          <ac:picMkLst>
            <pc:docMk/>
            <pc:sldMk cId="3040745309" sldId="258"/>
            <ac:picMk id="4" creationId="{31BEF889-318A-1251-7FC5-C1D91CCBF6BD}"/>
          </ac:picMkLst>
        </pc:picChg>
        <pc:picChg chg="add mod">
          <ac:chgData name="Ammons,Dylan" userId="3c55e2f8-c714-44bc-a6fb-182f1578580d" providerId="ADAL" clId="{1FEEECEC-AE01-4D77-939F-6FE6FB1BC8CD}" dt="2023-07-19T12:19:46.838" v="98" actId="1076"/>
          <ac:picMkLst>
            <pc:docMk/>
            <pc:sldMk cId="3040745309" sldId="258"/>
            <ac:picMk id="5" creationId="{73754BF9-4907-6056-710C-9CE68F696F7C}"/>
          </ac:picMkLst>
        </pc:picChg>
        <pc:picChg chg="add mod">
          <ac:chgData name="Ammons,Dylan" userId="3c55e2f8-c714-44bc-a6fb-182f1578580d" providerId="ADAL" clId="{1FEEECEC-AE01-4D77-939F-6FE6FB1BC8CD}" dt="2023-07-19T15:06:17.019" v="177" actId="1076"/>
          <ac:picMkLst>
            <pc:docMk/>
            <pc:sldMk cId="3040745309" sldId="258"/>
            <ac:picMk id="6" creationId="{42F9614F-7B79-27F7-322A-D2F08259630F}"/>
          </ac:picMkLst>
        </pc:picChg>
        <pc:picChg chg="add mod">
          <ac:chgData name="Ammons,Dylan" userId="3c55e2f8-c714-44bc-a6fb-182f1578580d" providerId="ADAL" clId="{1FEEECEC-AE01-4D77-939F-6FE6FB1BC8CD}" dt="2023-07-19T12:19:53.952" v="101" actId="1076"/>
          <ac:picMkLst>
            <pc:docMk/>
            <pc:sldMk cId="3040745309" sldId="258"/>
            <ac:picMk id="7" creationId="{F97B64DE-A666-CB0C-236A-8455F007D3E9}"/>
          </ac:picMkLst>
        </pc:picChg>
        <pc:picChg chg="add mod">
          <ac:chgData name="Ammons,Dylan" userId="3c55e2f8-c714-44bc-a6fb-182f1578580d" providerId="ADAL" clId="{1FEEECEC-AE01-4D77-939F-6FE6FB1BC8CD}" dt="2023-07-19T14:03:56.279" v="112" actId="1076"/>
          <ac:picMkLst>
            <pc:docMk/>
            <pc:sldMk cId="3040745309" sldId="258"/>
            <ac:picMk id="8" creationId="{45C10346-8384-EE0B-1CC5-F2D7922E25EC}"/>
          </ac:picMkLst>
        </pc:picChg>
        <pc:picChg chg="add mod">
          <ac:chgData name="Ammons,Dylan" userId="3c55e2f8-c714-44bc-a6fb-182f1578580d" providerId="ADAL" clId="{1FEEECEC-AE01-4D77-939F-6FE6FB1BC8CD}" dt="2023-07-19T14:06:26.284" v="126" actId="1038"/>
          <ac:picMkLst>
            <pc:docMk/>
            <pc:sldMk cId="3040745309" sldId="258"/>
            <ac:picMk id="9" creationId="{C5FE0C0E-FE91-5028-6382-CB90D2025FD1}"/>
          </ac:picMkLst>
        </pc:picChg>
        <pc:picChg chg="add mod modCrop">
          <ac:chgData name="Ammons,Dylan" userId="3c55e2f8-c714-44bc-a6fb-182f1578580d" providerId="ADAL" clId="{1FEEECEC-AE01-4D77-939F-6FE6FB1BC8CD}" dt="2023-07-19T14:52:54.536" v="140" actId="1076"/>
          <ac:picMkLst>
            <pc:docMk/>
            <pc:sldMk cId="3040745309" sldId="258"/>
            <ac:picMk id="10" creationId="{D8F7951E-55DF-95BB-AB19-3A99A843DAAB}"/>
          </ac:picMkLst>
        </pc:picChg>
        <pc:picChg chg="add mod modCrop">
          <ac:chgData name="Ammons,Dylan" userId="3c55e2f8-c714-44bc-a6fb-182f1578580d" providerId="ADAL" clId="{1FEEECEC-AE01-4D77-939F-6FE6FB1BC8CD}" dt="2023-07-19T14:52:50.851" v="138" actId="1076"/>
          <ac:picMkLst>
            <pc:docMk/>
            <pc:sldMk cId="3040745309" sldId="258"/>
            <ac:picMk id="11" creationId="{06E34747-BB60-7EE4-DD21-C80E8E21D917}"/>
          </ac:picMkLst>
        </pc:picChg>
        <pc:picChg chg="add mod">
          <ac:chgData name="Ammons,Dylan" userId="3c55e2f8-c714-44bc-a6fb-182f1578580d" providerId="ADAL" clId="{1FEEECEC-AE01-4D77-939F-6FE6FB1BC8CD}" dt="2023-07-19T15:05:19.280" v="145" actId="14100"/>
          <ac:picMkLst>
            <pc:docMk/>
            <pc:sldMk cId="3040745309" sldId="258"/>
            <ac:picMk id="12" creationId="{840176AD-9B28-A6BB-38DB-180292B86488}"/>
          </ac:picMkLst>
        </pc:picChg>
        <pc:picChg chg="add mod">
          <ac:chgData name="Ammons,Dylan" userId="3c55e2f8-c714-44bc-a6fb-182f1578580d" providerId="ADAL" clId="{1FEEECEC-AE01-4D77-939F-6FE6FB1BC8CD}" dt="2023-07-19T15:05:55.452" v="149" actId="1076"/>
          <ac:picMkLst>
            <pc:docMk/>
            <pc:sldMk cId="3040745309" sldId="258"/>
            <ac:picMk id="13" creationId="{65E1BD1E-7A5B-9DCF-48FF-3845F6BCA1BF}"/>
          </ac:picMkLst>
        </pc:picChg>
      </pc:sldChg>
      <pc:sldChg chg="addSp delSp modSp new mod">
        <pc:chgData name="Ammons,Dylan" userId="3c55e2f8-c714-44bc-a6fb-182f1578580d" providerId="ADAL" clId="{1FEEECEC-AE01-4D77-939F-6FE6FB1BC8CD}" dt="2023-07-25T20:22:22.188" v="434" actId="1076"/>
        <pc:sldMkLst>
          <pc:docMk/>
          <pc:sldMk cId="1537533445" sldId="259"/>
        </pc:sldMkLst>
        <pc:spChg chg="del">
          <ac:chgData name="Ammons,Dylan" userId="3c55e2f8-c714-44bc-a6fb-182f1578580d" providerId="ADAL" clId="{1FEEECEC-AE01-4D77-939F-6FE6FB1BC8CD}" dt="2023-07-19T15:08:25.026" v="179" actId="478"/>
          <ac:spMkLst>
            <pc:docMk/>
            <pc:sldMk cId="1537533445" sldId="259"/>
            <ac:spMk id="2" creationId="{465D21FB-94CD-DBA3-A737-4BCEFBB109A4}"/>
          </ac:spMkLst>
        </pc:spChg>
        <pc:spChg chg="del">
          <ac:chgData name="Ammons,Dylan" userId="3c55e2f8-c714-44bc-a6fb-182f1578580d" providerId="ADAL" clId="{1FEEECEC-AE01-4D77-939F-6FE6FB1BC8CD}" dt="2023-07-19T15:08:25.026" v="179" actId="478"/>
          <ac:spMkLst>
            <pc:docMk/>
            <pc:sldMk cId="1537533445" sldId="259"/>
            <ac:spMk id="3" creationId="{7D2BA2E2-8985-2096-9642-5D8A46830DA2}"/>
          </ac:spMkLst>
        </pc:spChg>
        <pc:picChg chg="add mod">
          <ac:chgData name="Ammons,Dylan" userId="3c55e2f8-c714-44bc-a6fb-182f1578580d" providerId="ADAL" clId="{1FEEECEC-AE01-4D77-939F-6FE6FB1BC8CD}" dt="2023-07-21T19:04:46.151" v="401" actId="1076"/>
          <ac:picMkLst>
            <pc:docMk/>
            <pc:sldMk cId="1537533445" sldId="259"/>
            <ac:picMk id="2" creationId="{479FD1A9-4726-5A5D-C221-ABEF99A83E1D}"/>
          </ac:picMkLst>
        </pc:picChg>
        <pc:picChg chg="add mod">
          <ac:chgData name="Ammons,Dylan" userId="3c55e2f8-c714-44bc-a6fb-182f1578580d" providerId="ADAL" clId="{1FEEECEC-AE01-4D77-939F-6FE6FB1BC8CD}" dt="2023-07-25T20:07:08.352" v="431" actId="1076"/>
          <ac:picMkLst>
            <pc:docMk/>
            <pc:sldMk cId="1537533445" sldId="259"/>
            <ac:picMk id="3" creationId="{29E96BBA-6B72-4124-4748-B163A5E55DAB}"/>
          </ac:picMkLst>
        </pc:picChg>
        <pc:picChg chg="add mod">
          <ac:chgData name="Ammons,Dylan" userId="3c55e2f8-c714-44bc-a6fb-182f1578580d" providerId="ADAL" clId="{1FEEECEC-AE01-4D77-939F-6FE6FB1BC8CD}" dt="2023-07-25T18:14:05.436" v="411" actId="1076"/>
          <ac:picMkLst>
            <pc:docMk/>
            <pc:sldMk cId="1537533445" sldId="259"/>
            <ac:picMk id="4" creationId="{D94B9A3A-AA55-4235-940A-16F307248027}"/>
          </ac:picMkLst>
        </pc:picChg>
        <pc:picChg chg="add del mod modCrop">
          <ac:chgData name="Ammons,Dylan" userId="3c55e2f8-c714-44bc-a6fb-182f1578580d" providerId="ADAL" clId="{1FEEECEC-AE01-4D77-939F-6FE6FB1BC8CD}" dt="2023-07-21T19:05:47.558" v="408" actId="478"/>
          <ac:picMkLst>
            <pc:docMk/>
            <pc:sldMk cId="1537533445" sldId="259"/>
            <ac:picMk id="4" creationId="{F34C3100-D50C-CD20-C596-1D64C3B096ED}"/>
          </ac:picMkLst>
        </pc:picChg>
        <pc:picChg chg="add mod">
          <ac:chgData name="Ammons,Dylan" userId="3c55e2f8-c714-44bc-a6fb-182f1578580d" providerId="ADAL" clId="{1FEEECEC-AE01-4D77-939F-6FE6FB1BC8CD}" dt="2023-07-25T18:14:50.424" v="414" actId="1076"/>
          <ac:picMkLst>
            <pc:docMk/>
            <pc:sldMk cId="1537533445" sldId="259"/>
            <ac:picMk id="5" creationId="{3C7BA571-7EC6-3B5D-F9C2-1F6EC97296F3}"/>
          </ac:picMkLst>
        </pc:picChg>
        <pc:picChg chg="add mod">
          <ac:chgData name="Ammons,Dylan" userId="3c55e2f8-c714-44bc-a6fb-182f1578580d" providerId="ADAL" clId="{1FEEECEC-AE01-4D77-939F-6FE6FB1BC8CD}" dt="2023-07-25T18:15:22.510" v="417" actId="1076"/>
          <ac:picMkLst>
            <pc:docMk/>
            <pc:sldMk cId="1537533445" sldId="259"/>
            <ac:picMk id="6" creationId="{DC42C172-A61B-061D-954E-0E15370065FC}"/>
          </ac:picMkLst>
        </pc:picChg>
        <pc:picChg chg="add mod">
          <ac:chgData name="Ammons,Dylan" userId="3c55e2f8-c714-44bc-a6fb-182f1578580d" providerId="ADAL" clId="{1FEEECEC-AE01-4D77-939F-6FE6FB1BC8CD}" dt="2023-07-25T18:20:47.822" v="420" actId="1076"/>
          <ac:picMkLst>
            <pc:docMk/>
            <pc:sldMk cId="1537533445" sldId="259"/>
            <ac:picMk id="7" creationId="{519C9478-BF11-D20B-9405-80CEB188136F}"/>
          </ac:picMkLst>
        </pc:picChg>
        <pc:picChg chg="add mod">
          <ac:chgData name="Ammons,Dylan" userId="3c55e2f8-c714-44bc-a6fb-182f1578580d" providerId="ADAL" clId="{1FEEECEC-AE01-4D77-939F-6FE6FB1BC8CD}" dt="2023-07-25T19:39:34.421" v="430" actId="1076"/>
          <ac:picMkLst>
            <pc:docMk/>
            <pc:sldMk cId="1537533445" sldId="259"/>
            <ac:picMk id="8" creationId="{05BD8E46-4F89-42AA-87E1-C1204A350AA6}"/>
          </ac:picMkLst>
        </pc:picChg>
        <pc:picChg chg="add mod">
          <ac:chgData name="Ammons,Dylan" userId="3c55e2f8-c714-44bc-a6fb-182f1578580d" providerId="ADAL" clId="{1FEEECEC-AE01-4D77-939F-6FE6FB1BC8CD}" dt="2023-07-25T19:39:34.421" v="430" actId="1076"/>
          <ac:picMkLst>
            <pc:docMk/>
            <pc:sldMk cId="1537533445" sldId="259"/>
            <ac:picMk id="9" creationId="{E7A20498-1890-D5C9-9278-E4BB4E3F6309}"/>
          </ac:picMkLst>
        </pc:picChg>
        <pc:picChg chg="add mod">
          <ac:chgData name="Ammons,Dylan" userId="3c55e2f8-c714-44bc-a6fb-182f1578580d" providerId="ADAL" clId="{1FEEECEC-AE01-4D77-939F-6FE6FB1BC8CD}" dt="2023-07-25T20:22:22.188" v="434" actId="1076"/>
          <ac:picMkLst>
            <pc:docMk/>
            <pc:sldMk cId="1537533445" sldId="259"/>
            <ac:picMk id="10" creationId="{D8504866-29F0-6C43-2067-E87B44A54BB6}"/>
          </ac:picMkLst>
        </pc:picChg>
      </pc:sldChg>
    </pc:docChg>
  </pc:docChgLst>
  <pc:docChgLst>
    <pc:chgData name="Ammons,Dylan" userId="S::dyammons@colostate.edu::3c55e2f8-c714-44bc-a6fb-182f1578580d" providerId="AD" clId="Web-{F375A207-D2F9-BA66-0890-3CB20373CA53}"/>
    <pc:docChg chg="modSld">
      <pc:chgData name="Ammons,Dylan" userId="S::dyammons@colostate.edu::3c55e2f8-c714-44bc-a6fb-182f1578580d" providerId="AD" clId="Web-{F375A207-D2F9-BA66-0890-3CB20373CA53}" dt="2023-08-04T17:01:45.473" v="1" actId="1076"/>
      <pc:docMkLst>
        <pc:docMk/>
      </pc:docMkLst>
      <pc:sldChg chg="modSp">
        <pc:chgData name="Ammons,Dylan" userId="S::dyammons@colostate.edu::3c55e2f8-c714-44bc-a6fb-182f1578580d" providerId="AD" clId="Web-{F375A207-D2F9-BA66-0890-3CB20373CA53}" dt="2023-08-04T17:01:45.473" v="1" actId="1076"/>
        <pc:sldMkLst>
          <pc:docMk/>
          <pc:sldMk cId="1652101512" sldId="256"/>
        </pc:sldMkLst>
        <pc:picChg chg="mod">
          <ac:chgData name="Ammons,Dylan" userId="S::dyammons@colostate.edu::3c55e2f8-c714-44bc-a6fb-182f1578580d" providerId="AD" clId="Web-{F375A207-D2F9-BA66-0890-3CB20373CA53}" dt="2023-08-04T17:01:28.816" v="0" actId="1076"/>
          <ac:picMkLst>
            <pc:docMk/>
            <pc:sldMk cId="1652101512" sldId="256"/>
            <ac:picMk id="8" creationId="{EC9245EC-8AD4-F024-4748-BD739D91EE67}"/>
          </ac:picMkLst>
        </pc:picChg>
        <pc:picChg chg="mod">
          <ac:chgData name="Ammons,Dylan" userId="S::dyammons@colostate.edu::3c55e2f8-c714-44bc-a6fb-182f1578580d" providerId="AD" clId="Web-{F375A207-D2F9-BA66-0890-3CB20373CA53}" dt="2023-08-04T17:01:45.473" v="1" actId="1076"/>
          <ac:picMkLst>
            <pc:docMk/>
            <pc:sldMk cId="1652101512" sldId="256"/>
            <ac:picMk id="10" creationId="{6827F960-1154-D8B5-DC91-55D4C3E85D76}"/>
          </ac:picMkLst>
        </pc:picChg>
      </pc:sldChg>
    </pc:docChg>
  </pc:docChgLst>
  <pc:docChgLst>
    <pc:chgData name="Ammons,Dylan" userId="3c55e2f8-c714-44bc-a6fb-182f1578580d" providerId="ADAL" clId="{56A7B259-5DAE-44D3-9A0D-C351A9781712}"/>
    <pc:docChg chg="modSld">
      <pc:chgData name="Ammons,Dylan" userId="3c55e2f8-c714-44bc-a6fb-182f1578580d" providerId="ADAL" clId="{56A7B259-5DAE-44D3-9A0D-C351A9781712}" dt="2024-02-10T18:12:40.860" v="2" actId="1035"/>
      <pc:docMkLst>
        <pc:docMk/>
      </pc:docMkLst>
      <pc:sldChg chg="modSp mod">
        <pc:chgData name="Ammons,Dylan" userId="3c55e2f8-c714-44bc-a6fb-182f1578580d" providerId="ADAL" clId="{56A7B259-5DAE-44D3-9A0D-C351A9781712}" dt="2024-02-10T18:12:40.860" v="2" actId="1035"/>
        <pc:sldMkLst>
          <pc:docMk/>
          <pc:sldMk cId="2241807078" sldId="272"/>
        </pc:sldMkLst>
        <pc:picChg chg="mod modCrop">
          <ac:chgData name="Ammons,Dylan" userId="3c55e2f8-c714-44bc-a6fb-182f1578580d" providerId="ADAL" clId="{56A7B259-5DAE-44D3-9A0D-C351A9781712}" dt="2024-02-10T18:12:40.860" v="2" actId="1035"/>
          <ac:picMkLst>
            <pc:docMk/>
            <pc:sldMk cId="2241807078" sldId="272"/>
            <ac:picMk id="3" creationId="{83CD974F-7A74-DC56-B279-68C76C021BAC}"/>
          </ac:picMkLst>
        </pc:picChg>
      </pc:sldChg>
    </pc:docChg>
  </pc:docChgLst>
  <pc:docChgLst>
    <pc:chgData name="Ammons,Dylan" userId="3c55e2f8-c714-44bc-a6fb-182f1578580d" providerId="ADAL" clId="{BB62EDFD-BF33-4443-B502-F57B8E3FED56}"/>
    <pc:docChg chg="modSld sldOrd">
      <pc:chgData name="Ammons,Dylan" userId="3c55e2f8-c714-44bc-a6fb-182f1578580d" providerId="ADAL" clId="{BB62EDFD-BF33-4443-B502-F57B8E3FED56}" dt="2023-08-07T17:17:32.369" v="22" actId="1076"/>
      <pc:docMkLst>
        <pc:docMk/>
      </pc:docMkLst>
      <pc:sldChg chg="addSp modSp mod">
        <pc:chgData name="Ammons,Dylan" userId="3c55e2f8-c714-44bc-a6fb-182f1578580d" providerId="ADAL" clId="{BB62EDFD-BF33-4443-B502-F57B8E3FED56}" dt="2023-08-07T16:55:58.444" v="20" actId="1076"/>
        <pc:sldMkLst>
          <pc:docMk/>
          <pc:sldMk cId="1652101512" sldId="256"/>
        </pc:sldMkLst>
        <pc:picChg chg="add mod">
          <ac:chgData name="Ammons,Dylan" userId="3c55e2f8-c714-44bc-a6fb-182f1578580d" providerId="ADAL" clId="{BB62EDFD-BF33-4443-B502-F57B8E3FED56}" dt="2023-08-07T16:55:58.444" v="20" actId="1076"/>
          <ac:picMkLst>
            <pc:docMk/>
            <pc:sldMk cId="1652101512" sldId="256"/>
            <ac:picMk id="4" creationId="{9E3B5803-9967-917C-158B-C7D5709F5D19}"/>
          </ac:picMkLst>
        </pc:picChg>
        <pc:picChg chg="mod">
          <ac:chgData name="Ammons,Dylan" userId="3c55e2f8-c714-44bc-a6fb-182f1578580d" providerId="ADAL" clId="{BB62EDFD-BF33-4443-B502-F57B8E3FED56}" dt="2023-08-07T16:13:37.237" v="11" actId="1076"/>
          <ac:picMkLst>
            <pc:docMk/>
            <pc:sldMk cId="1652101512" sldId="256"/>
            <ac:picMk id="5" creationId="{E43447B6-53CB-ABF1-59CA-0F33DA2139D4}"/>
          </ac:picMkLst>
        </pc:picChg>
        <pc:picChg chg="mod">
          <ac:chgData name="Ammons,Dylan" userId="3c55e2f8-c714-44bc-a6fb-182f1578580d" providerId="ADAL" clId="{BB62EDFD-BF33-4443-B502-F57B8E3FED56}" dt="2023-08-07T16:13:22.959" v="5" actId="1076"/>
          <ac:picMkLst>
            <pc:docMk/>
            <pc:sldMk cId="1652101512" sldId="256"/>
            <ac:picMk id="8" creationId="{EC9245EC-8AD4-F024-4748-BD739D91EE67}"/>
          </ac:picMkLst>
        </pc:picChg>
        <pc:picChg chg="mod">
          <ac:chgData name="Ammons,Dylan" userId="3c55e2f8-c714-44bc-a6fb-182f1578580d" providerId="ADAL" clId="{BB62EDFD-BF33-4443-B502-F57B8E3FED56}" dt="2023-08-07T16:55:56.733" v="19" actId="1076"/>
          <ac:picMkLst>
            <pc:docMk/>
            <pc:sldMk cId="1652101512" sldId="256"/>
            <ac:picMk id="9" creationId="{62471656-C036-DC39-1A26-48783C527B9E}"/>
          </ac:picMkLst>
        </pc:picChg>
      </pc:sldChg>
      <pc:sldChg chg="ord">
        <pc:chgData name="Ammons,Dylan" userId="3c55e2f8-c714-44bc-a6fb-182f1578580d" providerId="ADAL" clId="{BB62EDFD-BF33-4443-B502-F57B8E3FED56}" dt="2023-08-07T16:11:51.745" v="3"/>
        <pc:sldMkLst>
          <pc:docMk/>
          <pc:sldMk cId="3040745309" sldId="258"/>
        </pc:sldMkLst>
      </pc:sldChg>
      <pc:sldChg chg="modSp mod ord">
        <pc:chgData name="Ammons,Dylan" userId="3c55e2f8-c714-44bc-a6fb-182f1578580d" providerId="ADAL" clId="{BB62EDFD-BF33-4443-B502-F57B8E3FED56}" dt="2023-08-07T17:17:32.369" v="22" actId="1076"/>
        <pc:sldMkLst>
          <pc:docMk/>
          <pc:sldMk cId="1537533445" sldId="259"/>
        </pc:sldMkLst>
        <pc:picChg chg="mod">
          <ac:chgData name="Ammons,Dylan" userId="3c55e2f8-c714-44bc-a6fb-182f1578580d" providerId="ADAL" clId="{BB62EDFD-BF33-4443-B502-F57B8E3FED56}" dt="2023-08-07T17:17:32.369" v="22" actId="1076"/>
          <ac:picMkLst>
            <pc:docMk/>
            <pc:sldMk cId="1537533445" sldId="259"/>
            <ac:picMk id="8" creationId="{05BD8E46-4F89-42AA-87E1-C1204A350AA6}"/>
          </ac:picMkLst>
        </pc:picChg>
        <pc:picChg chg="mod">
          <ac:chgData name="Ammons,Dylan" userId="3c55e2f8-c714-44bc-a6fb-182f1578580d" providerId="ADAL" clId="{BB62EDFD-BF33-4443-B502-F57B8E3FED56}" dt="2023-08-07T17:17:30.358" v="21" actId="1076"/>
          <ac:picMkLst>
            <pc:docMk/>
            <pc:sldMk cId="1537533445" sldId="259"/>
            <ac:picMk id="9" creationId="{E7A20498-1890-D5C9-9278-E4BB4E3F6309}"/>
          </ac:picMkLst>
        </pc:picChg>
      </pc:sldChg>
    </pc:docChg>
  </pc:docChgLst>
  <pc:docChgLst>
    <pc:chgData name="Dylan Ammons" userId="3c55e2f8-c714-44bc-a6fb-182f1578580d" providerId="ADAL" clId="{3416BD6F-5288-46E7-83AE-27AAA62F8FC6}"/>
    <pc:docChg chg="custSel addSld modSld">
      <pc:chgData name="Dylan Ammons" userId="3c55e2f8-c714-44bc-a6fb-182f1578580d" providerId="ADAL" clId="{3416BD6F-5288-46E7-83AE-27AAA62F8FC6}" dt="2023-08-29T00:54:34.450" v="36"/>
      <pc:docMkLst>
        <pc:docMk/>
      </pc:docMkLst>
      <pc:sldChg chg="addSp modSp mod">
        <pc:chgData name="Dylan Ammons" userId="3c55e2f8-c714-44bc-a6fb-182f1578580d" providerId="ADAL" clId="{3416BD6F-5288-46E7-83AE-27AAA62F8FC6}" dt="2023-08-29T00:52:32.013" v="12" actId="1076"/>
        <pc:sldMkLst>
          <pc:docMk/>
          <pc:sldMk cId="2033183302" sldId="257"/>
        </pc:sldMkLst>
        <pc:spChg chg="add mod">
          <ac:chgData name="Dylan Ammons" userId="3c55e2f8-c714-44bc-a6fb-182f1578580d" providerId="ADAL" clId="{3416BD6F-5288-46E7-83AE-27AAA62F8FC6}" dt="2023-08-29T00:52:32.013" v="12" actId="1076"/>
          <ac:spMkLst>
            <pc:docMk/>
            <pc:sldMk cId="2033183302" sldId="257"/>
            <ac:spMk id="3" creationId="{04B82040-1A39-4C8D-DC01-0CA993256C98}"/>
          </ac:spMkLst>
        </pc:spChg>
        <pc:spChg chg="add mod">
          <ac:chgData name="Dylan Ammons" userId="3c55e2f8-c714-44bc-a6fb-182f1578580d" providerId="ADAL" clId="{3416BD6F-5288-46E7-83AE-27AAA62F8FC6}" dt="2023-08-29T00:52:28.722" v="11" actId="1076"/>
          <ac:spMkLst>
            <pc:docMk/>
            <pc:sldMk cId="2033183302" sldId="257"/>
            <ac:spMk id="4" creationId="{F276E0E7-82B7-4C50-7B5D-02BE4959B97C}"/>
          </ac:spMkLst>
        </pc:spChg>
        <pc:spChg chg="add mod">
          <ac:chgData name="Dylan Ammons" userId="3c55e2f8-c714-44bc-a6fb-182f1578580d" providerId="ADAL" clId="{3416BD6F-5288-46E7-83AE-27AAA62F8FC6}" dt="2023-08-29T00:52:24.392" v="9" actId="1076"/>
          <ac:spMkLst>
            <pc:docMk/>
            <pc:sldMk cId="2033183302" sldId="257"/>
            <ac:spMk id="13" creationId="{1487332F-4FB3-80B2-DBFE-93E5F3716AB8}"/>
          </ac:spMkLst>
        </pc:spChg>
        <pc:spChg chg="add mod">
          <ac:chgData name="Dylan Ammons" userId="3c55e2f8-c714-44bc-a6fb-182f1578580d" providerId="ADAL" clId="{3416BD6F-5288-46E7-83AE-27AAA62F8FC6}" dt="2023-08-29T00:52:26.982" v="10" actId="1076"/>
          <ac:spMkLst>
            <pc:docMk/>
            <pc:sldMk cId="2033183302" sldId="257"/>
            <ac:spMk id="14" creationId="{DC62C947-D479-68CE-EB18-DF2F4034FBF7}"/>
          </ac:spMkLst>
        </pc:spChg>
      </pc:sldChg>
      <pc:sldChg chg="addSp modSp mod">
        <pc:chgData name="Dylan Ammons" userId="3c55e2f8-c714-44bc-a6fb-182f1578580d" providerId="ADAL" clId="{3416BD6F-5288-46E7-83AE-27AAA62F8FC6}" dt="2023-08-29T00:53:08.183" v="25" actId="20577"/>
        <pc:sldMkLst>
          <pc:docMk/>
          <pc:sldMk cId="1537533445" sldId="259"/>
        </pc:sldMkLst>
        <pc:spChg chg="add mod">
          <ac:chgData name="Dylan Ammons" userId="3c55e2f8-c714-44bc-a6fb-182f1578580d" providerId="ADAL" clId="{3416BD6F-5288-46E7-83AE-27AAA62F8FC6}" dt="2023-08-29T00:52:42.885" v="14" actId="1076"/>
          <ac:spMkLst>
            <pc:docMk/>
            <pc:sldMk cId="1537533445" sldId="259"/>
            <ac:spMk id="2" creationId="{2D13A542-68BE-4827-CC52-2EAD37F4F1B5}"/>
          </ac:spMkLst>
        </pc:spChg>
        <pc:spChg chg="add mod">
          <ac:chgData name="Dylan Ammons" userId="3c55e2f8-c714-44bc-a6fb-182f1578580d" providerId="ADAL" clId="{3416BD6F-5288-46E7-83AE-27AAA62F8FC6}" dt="2023-08-29T00:52:46.875" v="15" actId="1076"/>
          <ac:spMkLst>
            <pc:docMk/>
            <pc:sldMk cId="1537533445" sldId="259"/>
            <ac:spMk id="4" creationId="{E1C327AF-6328-F813-1DFD-7AEE5EFE005A}"/>
          </ac:spMkLst>
        </pc:spChg>
        <pc:spChg chg="add mod">
          <ac:chgData name="Dylan Ammons" userId="3c55e2f8-c714-44bc-a6fb-182f1578580d" providerId="ADAL" clId="{3416BD6F-5288-46E7-83AE-27AAA62F8FC6}" dt="2023-08-29T00:52:51.916" v="16" actId="1076"/>
          <ac:spMkLst>
            <pc:docMk/>
            <pc:sldMk cId="1537533445" sldId="259"/>
            <ac:spMk id="5" creationId="{924B4A97-584F-A09E-CD46-1F8CA5EA0D98}"/>
          </ac:spMkLst>
        </pc:spChg>
        <pc:spChg chg="add mod">
          <ac:chgData name="Dylan Ammons" userId="3c55e2f8-c714-44bc-a6fb-182f1578580d" providerId="ADAL" clId="{3416BD6F-5288-46E7-83AE-27AAA62F8FC6}" dt="2023-08-29T00:52:54.892" v="17" actId="1076"/>
          <ac:spMkLst>
            <pc:docMk/>
            <pc:sldMk cId="1537533445" sldId="259"/>
            <ac:spMk id="6" creationId="{0D375065-FE02-21D1-EE81-D1C17256A651}"/>
          </ac:spMkLst>
        </pc:spChg>
        <pc:spChg chg="add mod">
          <ac:chgData name="Dylan Ammons" userId="3c55e2f8-c714-44bc-a6fb-182f1578580d" providerId="ADAL" clId="{3416BD6F-5288-46E7-83AE-27AAA62F8FC6}" dt="2023-08-29T00:52:58.892" v="21" actId="20577"/>
          <ac:spMkLst>
            <pc:docMk/>
            <pc:sldMk cId="1537533445" sldId="259"/>
            <ac:spMk id="7" creationId="{335CE0EC-8FD9-B021-B140-03A4D8ED67DD}"/>
          </ac:spMkLst>
        </pc:spChg>
        <pc:spChg chg="add mod">
          <ac:chgData name="Dylan Ammons" userId="3c55e2f8-c714-44bc-a6fb-182f1578580d" providerId="ADAL" clId="{3416BD6F-5288-46E7-83AE-27AAA62F8FC6}" dt="2023-08-29T00:53:08.183" v="25" actId="20577"/>
          <ac:spMkLst>
            <pc:docMk/>
            <pc:sldMk cId="1537533445" sldId="259"/>
            <ac:spMk id="8" creationId="{AFB72940-C9A7-C64F-7581-2F715CEC47FA}"/>
          </ac:spMkLst>
        </pc:spChg>
      </pc:sldChg>
      <pc:sldChg chg="addSp modSp mod addCm">
        <pc:chgData name="Dylan Ammons" userId="3c55e2f8-c714-44bc-a6fb-182f1578580d" providerId="ADAL" clId="{3416BD6F-5288-46E7-83AE-27AAA62F8FC6}" dt="2023-08-29T00:54:34.450" v="36"/>
        <pc:sldMkLst>
          <pc:docMk/>
          <pc:sldMk cId="22417065" sldId="264"/>
        </pc:sldMkLst>
        <pc:spChg chg="add mod">
          <ac:chgData name="Dylan Ammons" userId="3c55e2f8-c714-44bc-a6fb-182f1578580d" providerId="ADAL" clId="{3416BD6F-5288-46E7-83AE-27AAA62F8FC6}" dt="2023-08-29T00:53:24.783" v="27" actId="1076"/>
          <ac:spMkLst>
            <pc:docMk/>
            <pc:sldMk cId="22417065" sldId="264"/>
            <ac:spMk id="5" creationId="{41DEB63F-53BD-0F62-8C12-AA5470642C91}"/>
          </ac:spMkLst>
        </pc:spChg>
        <pc:spChg chg="add mod">
          <ac:chgData name="Dylan Ammons" userId="3c55e2f8-c714-44bc-a6fb-182f1578580d" providerId="ADAL" clId="{3416BD6F-5288-46E7-83AE-27AAA62F8FC6}" dt="2023-08-29T00:53:28.018" v="28" actId="1076"/>
          <ac:spMkLst>
            <pc:docMk/>
            <pc:sldMk cId="22417065" sldId="264"/>
            <ac:spMk id="13" creationId="{22A3BF0E-AE41-2DF5-A2B0-27B530EEA91E}"/>
          </ac:spMkLst>
        </pc:spChg>
        <pc:spChg chg="add mod">
          <ac:chgData name="Dylan Ammons" userId="3c55e2f8-c714-44bc-a6fb-182f1578580d" providerId="ADAL" clId="{3416BD6F-5288-46E7-83AE-27AAA62F8FC6}" dt="2023-08-29T00:53:32.579" v="30" actId="1076"/>
          <ac:spMkLst>
            <pc:docMk/>
            <pc:sldMk cId="22417065" sldId="264"/>
            <ac:spMk id="14" creationId="{84833ED6-21BF-110A-0808-BFE2DF294B27}"/>
          </ac:spMkLst>
        </pc:spChg>
        <pc:spChg chg="add mod">
          <ac:chgData name="Dylan Ammons" userId="3c55e2f8-c714-44bc-a6fb-182f1578580d" providerId="ADAL" clId="{3416BD6F-5288-46E7-83AE-27AAA62F8FC6}" dt="2023-08-29T00:53:29.960" v="29" actId="1076"/>
          <ac:spMkLst>
            <pc:docMk/>
            <pc:sldMk cId="22417065" sldId="264"/>
            <ac:spMk id="15" creationId="{02EBFA7E-86A1-4577-1D4A-CB8A8356B4BD}"/>
          </ac:spMkLst>
        </pc:spChg>
        <pc:spChg chg="add mod">
          <ac:chgData name="Dylan Ammons" userId="3c55e2f8-c714-44bc-a6fb-182f1578580d" providerId="ADAL" clId="{3416BD6F-5288-46E7-83AE-27AAA62F8FC6}" dt="2023-08-29T00:53:24.783" v="27" actId="1076"/>
          <ac:spMkLst>
            <pc:docMk/>
            <pc:sldMk cId="22417065" sldId="264"/>
            <ac:spMk id="16" creationId="{5E09366B-6292-F0CC-2AB9-9DB4F14D609F}"/>
          </ac:spMkLst>
        </pc:spChg>
        <pc:spChg chg="add mod">
          <ac:chgData name="Dylan Ammons" userId="3c55e2f8-c714-44bc-a6fb-182f1578580d" providerId="ADAL" clId="{3416BD6F-5288-46E7-83AE-27AAA62F8FC6}" dt="2023-08-29T00:53:36.680" v="31" actId="1076"/>
          <ac:spMkLst>
            <pc:docMk/>
            <pc:sldMk cId="22417065" sldId="264"/>
            <ac:spMk id="17" creationId="{23996409-0C74-69A2-87C8-617D685EE82D}"/>
          </ac:spMkLst>
        </pc:spChg>
        <pc:spChg chg="add mod">
          <ac:chgData name="Dylan Ammons" userId="3c55e2f8-c714-44bc-a6fb-182f1578580d" providerId="ADAL" clId="{3416BD6F-5288-46E7-83AE-27AAA62F8FC6}" dt="2023-08-29T00:53:41.858" v="35" actId="20577"/>
          <ac:spMkLst>
            <pc:docMk/>
            <pc:sldMk cId="22417065" sldId="264"/>
            <ac:spMk id="18" creationId="{10A2FB5D-1DDA-2FA0-54D9-9D18ABA9A2E6}"/>
          </ac:spMkLst>
        </pc:spChg>
      </pc:sldChg>
      <pc:sldChg chg="new">
        <pc:chgData name="Dylan Ammons" userId="3c55e2f8-c714-44bc-a6fb-182f1578580d" providerId="ADAL" clId="{3416BD6F-5288-46E7-83AE-27AAA62F8FC6}" dt="2023-08-29T00:31:07.973" v="0" actId="680"/>
        <pc:sldMkLst>
          <pc:docMk/>
          <pc:sldMk cId="1124445231" sldId="266"/>
        </pc:sldMkLst>
      </pc:sldChg>
      <pc:sldChg chg="addSp delSp modSp new mod">
        <pc:chgData name="Dylan Ammons" userId="3c55e2f8-c714-44bc-a6fb-182f1578580d" providerId="ADAL" clId="{3416BD6F-5288-46E7-83AE-27AAA62F8FC6}" dt="2023-08-29T00:48:06.413" v="6" actId="1076"/>
        <pc:sldMkLst>
          <pc:docMk/>
          <pc:sldMk cId="2835285794" sldId="267"/>
        </pc:sldMkLst>
        <pc:spChg chg="del">
          <ac:chgData name="Dylan Ammons" userId="3c55e2f8-c714-44bc-a6fb-182f1578580d" providerId="ADAL" clId="{3416BD6F-5288-46E7-83AE-27AAA62F8FC6}" dt="2023-08-29T00:47:58.015" v="2" actId="478"/>
          <ac:spMkLst>
            <pc:docMk/>
            <pc:sldMk cId="2835285794" sldId="267"/>
            <ac:spMk id="2" creationId="{754E31B2-7874-25FC-C90C-EBD501BFF9B9}"/>
          </ac:spMkLst>
        </pc:spChg>
        <pc:spChg chg="del">
          <ac:chgData name="Dylan Ammons" userId="3c55e2f8-c714-44bc-a6fb-182f1578580d" providerId="ADAL" clId="{3416BD6F-5288-46E7-83AE-27AAA62F8FC6}" dt="2023-08-29T00:47:58.015" v="2" actId="478"/>
          <ac:spMkLst>
            <pc:docMk/>
            <pc:sldMk cId="2835285794" sldId="267"/>
            <ac:spMk id="3" creationId="{7971A4B5-BB90-F451-D5D4-CA80313DD5EE}"/>
          </ac:spMkLst>
        </pc:spChg>
        <pc:picChg chg="add mod">
          <ac:chgData name="Dylan Ammons" userId="3c55e2f8-c714-44bc-a6fb-182f1578580d" providerId="ADAL" clId="{3416BD6F-5288-46E7-83AE-27AAA62F8FC6}" dt="2023-08-29T00:48:06.413" v="6" actId="1076"/>
          <ac:picMkLst>
            <pc:docMk/>
            <pc:sldMk cId="2835285794" sldId="267"/>
            <ac:picMk id="4" creationId="{5A662432-2C99-5D15-8257-227A03924C54}"/>
          </ac:picMkLst>
        </pc:picChg>
      </pc:sldChg>
    </pc:docChg>
  </pc:docChgLst>
  <pc:docChgLst>
    <pc:chgData name="Ammons,Dylan" userId="3c55e2f8-c714-44bc-a6fb-182f1578580d" providerId="ADAL" clId="{80ED3885-2E7D-4E83-B352-1DB438A17734}"/>
    <pc:docChg chg="undo custSel addSld modSld sldOrd">
      <pc:chgData name="Ammons,Dylan" userId="3c55e2f8-c714-44bc-a6fb-182f1578580d" providerId="ADAL" clId="{80ED3885-2E7D-4E83-B352-1DB438A17734}" dt="2023-12-05T02:45:17.708" v="2456" actId="20577"/>
      <pc:docMkLst>
        <pc:docMk/>
      </pc:docMkLst>
      <pc:sldChg chg="addSp delSp modSp mod addCm modCm">
        <pc:chgData name="Ammons,Dylan" userId="3c55e2f8-c714-44bc-a6fb-182f1578580d" providerId="ADAL" clId="{80ED3885-2E7D-4E83-B352-1DB438A17734}" dt="2023-12-04T21:21:18.654" v="778" actId="554"/>
        <pc:sldMkLst>
          <pc:docMk/>
          <pc:sldMk cId="1652101512" sldId="256"/>
        </pc:sldMkLst>
        <pc:spChg chg="mod">
          <ac:chgData name="Ammons,Dylan" userId="3c55e2f8-c714-44bc-a6fb-182f1578580d" providerId="ADAL" clId="{80ED3885-2E7D-4E83-B352-1DB438A17734}" dt="2023-12-04T21:21:10.960" v="777" actId="552"/>
          <ac:spMkLst>
            <pc:docMk/>
            <pc:sldMk cId="1652101512" sldId="256"/>
            <ac:spMk id="12" creationId="{9AE9BE76-E389-8DF2-B2FF-D969F9D77D2C}"/>
          </ac:spMkLst>
        </pc:spChg>
        <pc:spChg chg="mod">
          <ac:chgData name="Ammons,Dylan" userId="3c55e2f8-c714-44bc-a6fb-182f1578580d" providerId="ADAL" clId="{80ED3885-2E7D-4E83-B352-1DB438A17734}" dt="2023-12-04T21:21:04.360" v="776" actId="554"/>
          <ac:spMkLst>
            <pc:docMk/>
            <pc:sldMk cId="1652101512" sldId="256"/>
            <ac:spMk id="13" creationId="{C91A1CE4-5691-44AF-8B41-0BBD47F22E7F}"/>
          </ac:spMkLst>
        </pc:spChg>
        <pc:spChg chg="mod">
          <ac:chgData name="Ammons,Dylan" userId="3c55e2f8-c714-44bc-a6fb-182f1578580d" providerId="ADAL" clId="{80ED3885-2E7D-4E83-B352-1DB438A17734}" dt="2023-12-04T21:21:18.654" v="778" actId="554"/>
          <ac:spMkLst>
            <pc:docMk/>
            <pc:sldMk cId="1652101512" sldId="256"/>
            <ac:spMk id="14" creationId="{1E51FCCD-DB80-89F8-5882-F2C588BE91C6}"/>
          </ac:spMkLst>
        </pc:spChg>
        <pc:spChg chg="mod">
          <ac:chgData name="Ammons,Dylan" userId="3c55e2f8-c714-44bc-a6fb-182f1578580d" providerId="ADAL" clId="{80ED3885-2E7D-4E83-B352-1DB438A17734}" dt="2023-12-04T21:21:18.654" v="778" actId="554"/>
          <ac:spMkLst>
            <pc:docMk/>
            <pc:sldMk cId="1652101512" sldId="256"/>
            <ac:spMk id="15" creationId="{3C0277E1-31D7-F338-B81A-0AD198D8D689}"/>
          </ac:spMkLst>
        </pc:spChg>
        <pc:spChg chg="mod">
          <ac:chgData name="Ammons,Dylan" userId="3c55e2f8-c714-44bc-a6fb-182f1578580d" providerId="ADAL" clId="{80ED3885-2E7D-4E83-B352-1DB438A17734}" dt="2023-12-04T21:21:10.960" v="777" actId="552"/>
          <ac:spMkLst>
            <pc:docMk/>
            <pc:sldMk cId="1652101512" sldId="256"/>
            <ac:spMk id="17" creationId="{C8A8F8EA-087F-9E4B-21F1-5D8FA3DFC957}"/>
          </ac:spMkLst>
        </pc:spChg>
        <pc:spChg chg="add del">
          <ac:chgData name="Ammons,Dylan" userId="3c55e2f8-c714-44bc-a6fb-182f1578580d" providerId="ADAL" clId="{80ED3885-2E7D-4E83-B352-1DB438A17734}" dt="2023-12-02T21:05:52.485" v="214" actId="478"/>
          <ac:spMkLst>
            <pc:docMk/>
            <pc:sldMk cId="1652101512" sldId="256"/>
            <ac:spMk id="19" creationId="{E68B20FB-EDAD-8A1A-5BB3-BC2C16DCCB4C}"/>
          </ac:spMkLst>
        </pc:spChg>
        <pc:spChg chg="del">
          <ac:chgData name="Ammons,Dylan" userId="3c55e2f8-c714-44bc-a6fb-182f1578580d" providerId="ADAL" clId="{80ED3885-2E7D-4E83-B352-1DB438A17734}" dt="2023-12-03T02:50:12.904" v="423" actId="21"/>
          <ac:spMkLst>
            <pc:docMk/>
            <pc:sldMk cId="1652101512" sldId="256"/>
            <ac:spMk id="29" creationId="{BF85DF16-3C5E-A166-3031-E3FEBC5E25E4}"/>
          </ac:spMkLst>
        </pc:spChg>
        <pc:picChg chg="add del mod ord">
          <ac:chgData name="Ammons,Dylan" userId="3c55e2f8-c714-44bc-a6fb-182f1578580d" providerId="ADAL" clId="{80ED3885-2E7D-4E83-B352-1DB438A17734}" dt="2023-11-28T15:48:33.311" v="125" actId="478"/>
          <ac:picMkLst>
            <pc:docMk/>
            <pc:sldMk cId="1652101512" sldId="256"/>
            <ac:picMk id="2" creationId="{4DEDA618-88CC-4D1C-D2E9-2765692B3915}"/>
          </ac:picMkLst>
        </pc:picChg>
        <pc:picChg chg="add mod ord">
          <ac:chgData name="Ammons,Dylan" userId="3c55e2f8-c714-44bc-a6fb-182f1578580d" providerId="ADAL" clId="{80ED3885-2E7D-4E83-B352-1DB438A17734}" dt="2023-12-04T01:32:44.064" v="633" actId="167"/>
          <ac:picMkLst>
            <pc:docMk/>
            <pc:sldMk cId="1652101512" sldId="256"/>
            <ac:picMk id="2" creationId="{F937A262-756D-182C-065E-23C12DD2BB7E}"/>
          </ac:picMkLst>
        </pc:picChg>
        <pc:picChg chg="del">
          <ac:chgData name="Ammons,Dylan" userId="3c55e2f8-c714-44bc-a6fb-182f1578580d" providerId="ADAL" clId="{80ED3885-2E7D-4E83-B352-1DB438A17734}" dt="2023-12-02T21:05:38.286" v="201" actId="478"/>
          <ac:picMkLst>
            <pc:docMk/>
            <pc:sldMk cId="1652101512" sldId="256"/>
            <ac:picMk id="3" creationId="{4F97B105-0E20-150B-ED5E-A559AB03972A}"/>
          </ac:picMkLst>
        </pc:picChg>
        <pc:picChg chg="add mod ord">
          <ac:chgData name="Ammons,Dylan" userId="3c55e2f8-c714-44bc-a6fb-182f1578580d" providerId="ADAL" clId="{80ED3885-2E7D-4E83-B352-1DB438A17734}" dt="2023-12-04T01:32:55.143" v="636" actId="1076"/>
          <ac:picMkLst>
            <pc:docMk/>
            <pc:sldMk cId="1652101512" sldId="256"/>
            <ac:picMk id="4" creationId="{FC3291F2-C94D-1AE0-1FEA-F2897AEB0829}"/>
          </ac:picMkLst>
        </pc:picChg>
        <pc:picChg chg="del mod">
          <ac:chgData name="Ammons,Dylan" userId="3c55e2f8-c714-44bc-a6fb-182f1578580d" providerId="ADAL" clId="{80ED3885-2E7D-4E83-B352-1DB438A17734}" dt="2023-11-28T16:01:52.252" v="134" actId="478"/>
          <ac:picMkLst>
            <pc:docMk/>
            <pc:sldMk cId="1652101512" sldId="256"/>
            <ac:picMk id="5" creationId="{092A636A-0F1F-2106-4A5E-139943C66F0B}"/>
          </ac:picMkLst>
        </pc:picChg>
        <pc:picChg chg="add mod ord">
          <ac:chgData name="Ammons,Dylan" userId="3c55e2f8-c714-44bc-a6fb-182f1578580d" providerId="ADAL" clId="{80ED3885-2E7D-4E83-B352-1DB438A17734}" dt="2023-11-28T15:48:27.872" v="122" actId="167"/>
          <ac:picMkLst>
            <pc:docMk/>
            <pc:sldMk cId="1652101512" sldId="256"/>
            <ac:picMk id="7" creationId="{89B64E5D-9DAA-1E59-F515-AC15E89E9276}"/>
          </ac:picMkLst>
        </pc:picChg>
        <pc:picChg chg="del">
          <ac:chgData name="Ammons,Dylan" userId="3c55e2f8-c714-44bc-a6fb-182f1578580d" providerId="ADAL" clId="{80ED3885-2E7D-4E83-B352-1DB438A17734}" dt="2023-12-02T21:05:38.802" v="202" actId="478"/>
          <ac:picMkLst>
            <pc:docMk/>
            <pc:sldMk cId="1652101512" sldId="256"/>
            <ac:picMk id="8" creationId="{EC9245EC-8AD4-F024-4748-BD739D91EE67}"/>
          </ac:picMkLst>
        </pc:picChg>
        <pc:picChg chg="del mod">
          <ac:chgData name="Ammons,Dylan" userId="3c55e2f8-c714-44bc-a6fb-182f1578580d" providerId="ADAL" clId="{80ED3885-2E7D-4E83-B352-1DB438A17734}" dt="2023-12-02T21:05:39.186" v="203" actId="478"/>
          <ac:picMkLst>
            <pc:docMk/>
            <pc:sldMk cId="1652101512" sldId="256"/>
            <ac:picMk id="9" creationId="{4B80AD29-9F3D-FA53-6B94-C4E411530C68}"/>
          </ac:picMkLst>
        </pc:picChg>
        <pc:picChg chg="del mod">
          <ac:chgData name="Ammons,Dylan" userId="3c55e2f8-c714-44bc-a6fb-182f1578580d" providerId="ADAL" clId="{80ED3885-2E7D-4E83-B352-1DB438A17734}" dt="2023-11-28T16:20:28.974" v="144" actId="478"/>
          <ac:picMkLst>
            <pc:docMk/>
            <pc:sldMk cId="1652101512" sldId="256"/>
            <ac:picMk id="10" creationId="{62F93DAD-E687-2EB9-8308-D055C0CFA260}"/>
          </ac:picMkLst>
        </pc:picChg>
        <pc:picChg chg="del mod">
          <ac:chgData name="Ammons,Dylan" userId="3c55e2f8-c714-44bc-a6fb-182f1578580d" providerId="ADAL" clId="{80ED3885-2E7D-4E83-B352-1DB438A17734}" dt="2023-12-02T21:05:39.704" v="205" actId="478"/>
          <ac:picMkLst>
            <pc:docMk/>
            <pc:sldMk cId="1652101512" sldId="256"/>
            <ac:picMk id="11" creationId="{7DC08DE8-A58A-6773-CDE5-BE080394E6A6}"/>
          </ac:picMkLst>
        </pc:picChg>
        <pc:picChg chg="add del mod">
          <ac:chgData name="Ammons,Dylan" userId="3c55e2f8-c714-44bc-a6fb-182f1578580d" providerId="ADAL" clId="{80ED3885-2E7D-4E83-B352-1DB438A17734}" dt="2023-12-04T01:33:07.184" v="639" actId="478"/>
          <ac:picMkLst>
            <pc:docMk/>
            <pc:sldMk cId="1652101512" sldId="256"/>
            <ac:picMk id="18" creationId="{EDD83A81-724D-A97C-700D-417391BC8E85}"/>
          </ac:picMkLst>
        </pc:picChg>
        <pc:picChg chg="del">
          <ac:chgData name="Ammons,Dylan" userId="3c55e2f8-c714-44bc-a6fb-182f1578580d" providerId="ADAL" clId="{80ED3885-2E7D-4E83-B352-1DB438A17734}" dt="2023-12-02T21:05:40.611" v="207" actId="478"/>
          <ac:picMkLst>
            <pc:docMk/>
            <pc:sldMk cId="1652101512" sldId="256"/>
            <ac:picMk id="23" creationId="{CCD1F908-8607-2479-349A-EE38FD65EFC6}"/>
          </ac:picMkLst>
        </pc:picChg>
        <pc:picChg chg="add mod ord">
          <ac:chgData name="Ammons,Dylan" userId="3c55e2f8-c714-44bc-a6fb-182f1578580d" providerId="ADAL" clId="{80ED3885-2E7D-4E83-B352-1DB438A17734}" dt="2023-11-28T16:01:49.185" v="133" actId="167"/>
          <ac:picMkLst>
            <pc:docMk/>
            <pc:sldMk cId="1652101512" sldId="256"/>
            <ac:picMk id="27" creationId="{F5B169AD-3CE0-35D1-E793-87C4DF150CB2}"/>
          </ac:picMkLst>
        </pc:picChg>
        <pc:picChg chg="add del mod ord">
          <ac:chgData name="Ammons,Dylan" userId="3c55e2f8-c714-44bc-a6fb-182f1578580d" providerId="ADAL" clId="{80ED3885-2E7D-4E83-B352-1DB438A17734}" dt="2023-11-28T16:24:16.907" v="159" actId="478"/>
          <ac:picMkLst>
            <pc:docMk/>
            <pc:sldMk cId="1652101512" sldId="256"/>
            <ac:picMk id="28" creationId="{8A1C80B5-8D1B-18B6-41D2-3B7086A84CEF}"/>
          </ac:picMkLst>
        </pc:picChg>
        <pc:picChg chg="add del">
          <ac:chgData name="Ammons,Dylan" userId="3c55e2f8-c714-44bc-a6fb-182f1578580d" providerId="ADAL" clId="{80ED3885-2E7D-4E83-B352-1DB438A17734}" dt="2023-12-03T02:50:12.904" v="423" actId="21"/>
          <ac:picMkLst>
            <pc:docMk/>
            <pc:sldMk cId="1652101512" sldId="256"/>
            <ac:picMk id="30" creationId="{41767190-3CEA-B0A8-4767-1564A8F3CDE0}"/>
          </ac:picMkLst>
        </pc:picChg>
        <pc:picChg chg="add del mod ord">
          <ac:chgData name="Ammons,Dylan" userId="3c55e2f8-c714-44bc-a6fb-182f1578580d" providerId="ADAL" clId="{80ED3885-2E7D-4E83-B352-1DB438A17734}" dt="2023-12-02T21:05:42.092" v="209" actId="478"/>
          <ac:picMkLst>
            <pc:docMk/>
            <pc:sldMk cId="1652101512" sldId="256"/>
            <ac:picMk id="31" creationId="{73FEFBFD-7ADF-2694-3A86-44F163F8AA66}"/>
          </ac:picMkLst>
        </pc:picChg>
        <pc:picChg chg="add mod ord">
          <ac:chgData name="Ammons,Dylan" userId="3c55e2f8-c714-44bc-a6fb-182f1578580d" providerId="ADAL" clId="{80ED3885-2E7D-4E83-B352-1DB438A17734}" dt="2023-11-28T16:32:13.456" v="165" actId="167"/>
          <ac:picMkLst>
            <pc:docMk/>
            <pc:sldMk cId="1652101512" sldId="256"/>
            <ac:picMk id="32" creationId="{33E69210-A792-04C6-B048-E1599250EB5E}"/>
          </ac:picMkLst>
        </pc:picChg>
        <pc:extLst>
          <p:ext xmlns:p="http://schemas.openxmlformats.org/presentationml/2006/main" uri="{D6D511B9-2390-475A-947B-AFAB55BFBCF1}">
            <pc226:cmChg xmlns:pc226="http://schemas.microsoft.com/office/powerpoint/2022/06/main/command" chg="mod">
              <pc226:chgData name="Ammons,Dylan" userId="3c55e2f8-c714-44bc-a6fb-182f1578580d" providerId="ADAL" clId="{80ED3885-2E7D-4E83-B352-1DB438A17734}" dt="2023-12-02T21:05:39.705" v="206" actId="2056"/>
              <pc2:cmMkLst xmlns:pc2="http://schemas.microsoft.com/office/powerpoint/2019/9/main/command">
                <pc:docMk/>
                <pc:sldMk cId="1652101512" sldId="256"/>
                <pc2:cmMk id="{FE1D442D-7A52-4966-95F3-47A3B4F0C1ED}"/>
              </pc2:cmMkLst>
              <pc226:cmRplyChg chg="add mod">
                <pc226:chgData name="Ammons,Dylan" userId="3c55e2f8-c714-44bc-a6fb-182f1578580d" providerId="ADAL" clId="{80ED3885-2E7D-4E83-B352-1DB438A17734}" dt="2023-11-28T15:45:51.425" v="112"/>
                <pc2:cmRplyMkLst xmlns:pc2="http://schemas.microsoft.com/office/powerpoint/2019/9/main/command">
                  <pc:docMk/>
                  <pc:sldMk cId="1652101512" sldId="256"/>
                  <pc2:cmMk id="{FE1D442D-7A52-4966-95F3-47A3B4F0C1ED}"/>
                  <pc2:cmRplyMk id="{1D58A2F8-BF5F-4522-B615-14942C1C289E}"/>
                </pc2:cmRplyMkLst>
              </pc226:cmRplyChg>
            </pc226:cmChg>
            <pc226:cmChg xmlns:pc226="http://schemas.microsoft.com/office/powerpoint/2022/06/main/command" chg="mod">
              <pc226:chgData name="Ammons,Dylan" userId="3c55e2f8-c714-44bc-a6fb-182f1578580d" providerId="ADAL" clId="{80ED3885-2E7D-4E83-B352-1DB438A17734}" dt="2023-12-02T21:06:23.222" v="219"/>
              <pc2:cmMkLst xmlns:pc2="http://schemas.microsoft.com/office/powerpoint/2019/9/main/command">
                <pc:docMk/>
                <pc:sldMk cId="1652101512" sldId="256"/>
                <pc2:cmMk id="{1FFB9E58-FF72-4D4A-8256-ABBC8BF6CCBC}"/>
              </pc2:cmMkLst>
            </pc226:cmChg>
            <pc226:cmChg xmlns:pc226="http://schemas.microsoft.com/office/powerpoint/2022/06/main/command" chg="mod">
              <pc226:chgData name="Ammons,Dylan" userId="3c55e2f8-c714-44bc-a6fb-182f1578580d" providerId="ADAL" clId="{80ED3885-2E7D-4E83-B352-1DB438A17734}" dt="2023-12-02T21:05:40.611" v="208" actId="2056"/>
              <pc2:cmMkLst xmlns:pc2="http://schemas.microsoft.com/office/powerpoint/2019/9/main/command">
                <pc:docMk/>
                <pc:sldMk cId="1652101512" sldId="256"/>
                <pc2:cmMk id="{3FCB9960-E598-4C38-AFE9-5C54DD7B56F5}"/>
              </pc2:cmMkLst>
            </pc226:cmChg>
            <pc226:cmChg xmlns:pc226="http://schemas.microsoft.com/office/powerpoint/2022/06/main/command" chg="mod">
              <pc226:chgData name="Ammons,Dylan" userId="3c55e2f8-c714-44bc-a6fb-182f1578580d" providerId="ADAL" clId="{80ED3885-2E7D-4E83-B352-1DB438A17734}" dt="2023-12-03T22:32:06.715" v="627"/>
              <pc2:cmMkLst xmlns:pc2="http://schemas.microsoft.com/office/powerpoint/2019/9/main/command">
                <pc:docMk/>
                <pc:sldMk cId="1652101512" sldId="256"/>
                <pc2:cmMk id="{11C5348B-492B-4AEE-A3C3-8142D6BB5E8B}"/>
              </pc2:cmMkLst>
              <pc226:cmRplyChg chg="mod modRxn">
                <pc226:chgData name="Ammons,Dylan" userId="3c55e2f8-c714-44bc-a6fb-182f1578580d" providerId="ADAL" clId="{80ED3885-2E7D-4E83-B352-1DB438A17734}" dt="2023-12-02T21:40:18.415" v="247"/>
                <pc2:cmRplyMkLst xmlns:pc2="http://schemas.microsoft.com/office/powerpoint/2019/9/main/command">
                  <pc:docMk/>
                  <pc:sldMk cId="1652101512" sldId="256"/>
                  <pc2:cmMk id="{11C5348B-492B-4AEE-A3C3-8142D6BB5E8B}"/>
                  <pc2:cmRplyMk id="{A5445416-4A03-834F-9C01-E1297B592871}"/>
                </pc2:cmRplyMkLst>
              </pc226:cmRplyChg>
              <pc226:cmRplyChg chg="add">
                <pc226:chgData name="Ammons,Dylan" userId="3c55e2f8-c714-44bc-a6fb-182f1578580d" providerId="ADAL" clId="{80ED3885-2E7D-4E83-B352-1DB438A17734}" dt="2023-12-02T21:07:07.209" v="221"/>
                <pc2:cmRplyMkLst xmlns:pc2="http://schemas.microsoft.com/office/powerpoint/2019/9/main/command">
                  <pc:docMk/>
                  <pc:sldMk cId="1652101512" sldId="256"/>
                  <pc2:cmMk id="{11C5348B-492B-4AEE-A3C3-8142D6BB5E8B}"/>
                  <pc2:cmRplyMk id="{249DA926-45E9-416C-9AFB-7D360EF0A11F}"/>
                </pc2:cmRplyMkLst>
              </pc226:cmRplyChg>
              <pc226:cmRplyChg chg="add">
                <pc226:chgData name="Ammons,Dylan" userId="3c55e2f8-c714-44bc-a6fb-182f1578580d" providerId="ADAL" clId="{80ED3885-2E7D-4E83-B352-1DB438A17734}" dt="2023-12-02T21:40:26.329" v="248"/>
                <pc2:cmRplyMkLst xmlns:pc2="http://schemas.microsoft.com/office/powerpoint/2019/9/main/command">
                  <pc:docMk/>
                  <pc:sldMk cId="1652101512" sldId="256"/>
                  <pc2:cmMk id="{11C5348B-492B-4AEE-A3C3-8142D6BB5E8B}"/>
                  <pc2:cmRplyMk id="{5FD8C885-8CD2-456C-9B8D-469C766932DB}"/>
                </pc2:cmRplyMkLst>
              </pc226:cmRplyChg>
              <pc226:cmRplyChg chg="add">
                <pc226:chgData name="Ammons,Dylan" userId="3c55e2f8-c714-44bc-a6fb-182f1578580d" providerId="ADAL" clId="{80ED3885-2E7D-4E83-B352-1DB438A17734}" dt="2023-11-28T15:27:46.042" v="91"/>
                <pc2:cmRplyMkLst xmlns:pc2="http://schemas.microsoft.com/office/powerpoint/2019/9/main/command">
                  <pc:docMk/>
                  <pc:sldMk cId="1652101512" sldId="256"/>
                  <pc2:cmMk id="{11C5348B-492B-4AEE-A3C3-8142D6BB5E8B}"/>
                  <pc2:cmRplyMk id="{A552F88E-8BFD-4697-A8EE-6019F94A66E3}"/>
                </pc2:cmRplyMkLst>
              </pc226:cmRplyChg>
            </pc226:cmChg>
            <pc226:cmChg xmlns:pc226="http://schemas.microsoft.com/office/powerpoint/2022/06/main/command" chg="add mod">
              <pc226:chgData name="Ammons,Dylan" userId="3c55e2f8-c714-44bc-a6fb-182f1578580d" providerId="ADAL" clId="{80ED3885-2E7D-4E83-B352-1DB438A17734}" dt="2023-12-04T01:33:07.184" v="640" actId="2056"/>
              <pc2:cmMkLst xmlns:pc2="http://schemas.microsoft.com/office/powerpoint/2019/9/main/command">
                <pc:docMk/>
                <pc:sldMk cId="1652101512" sldId="256"/>
                <pc2:cmMk id="{43FD969A-3430-4E5A-B2D6-E14E71FAAB3C}"/>
              </pc2:cmMkLst>
              <pc226:cmRplyChg chg="add">
                <pc226:chgData name="Ammons,Dylan" userId="3c55e2f8-c714-44bc-a6fb-182f1578580d" providerId="ADAL" clId="{80ED3885-2E7D-4E83-B352-1DB438A17734}" dt="2023-12-04T01:33:02.343" v="637"/>
                <pc2:cmRplyMkLst xmlns:pc2="http://schemas.microsoft.com/office/powerpoint/2019/9/main/command">
                  <pc:docMk/>
                  <pc:sldMk cId="1652101512" sldId="256"/>
                  <pc2:cmMk id="{43FD969A-3430-4E5A-B2D6-E14E71FAAB3C}"/>
                  <pc2:cmRplyMk id="{BE4B41E7-0C1B-4463-AA38-8A3C1F0708C0}"/>
                </pc2:cmRplyMkLst>
              </pc226:cmRplyChg>
            </pc226:cmChg>
            <pc226:cmChg xmlns:pc226="http://schemas.microsoft.com/office/powerpoint/2022/06/main/command" chg="mod">
              <pc226:chgData name="Ammons,Dylan" userId="3c55e2f8-c714-44bc-a6fb-182f1578580d" providerId="ADAL" clId="{80ED3885-2E7D-4E83-B352-1DB438A17734}" dt="2023-12-02T21:05:39.202" v="204" actId="2056"/>
              <pc2:cmMkLst xmlns:pc2="http://schemas.microsoft.com/office/powerpoint/2019/9/main/command">
                <pc:docMk/>
                <pc:sldMk cId="1652101512" sldId="256"/>
                <pc2:cmMk id="{F12101A7-73BC-420C-8853-7E12ECE398AB}"/>
              </pc2:cmMkLst>
              <pc226:cmRplyChg chg="add">
                <pc226:chgData name="Ammons,Dylan" userId="3c55e2f8-c714-44bc-a6fb-182f1578580d" providerId="ADAL" clId="{80ED3885-2E7D-4E83-B352-1DB438A17734}" dt="2023-11-28T15:42:36.580" v="99"/>
                <pc2:cmRplyMkLst xmlns:pc2="http://schemas.microsoft.com/office/powerpoint/2019/9/main/command">
                  <pc:docMk/>
                  <pc:sldMk cId="1652101512" sldId="256"/>
                  <pc2:cmMk id="{F12101A7-73BC-420C-8853-7E12ECE398AB}"/>
                  <pc2:cmRplyMk id="{ED26517D-61EA-45F1-A034-6BAAFE72BF77}"/>
                </pc2:cmRplyMkLst>
              </pc226:cmRplyChg>
              <pc226:cmRplyChg chg="add">
                <pc226:chgData name="Ammons,Dylan" userId="3c55e2f8-c714-44bc-a6fb-182f1578580d" providerId="ADAL" clId="{80ED3885-2E7D-4E83-B352-1DB438A17734}" dt="2023-11-28T15:48:49.332" v="126"/>
                <pc2:cmRplyMkLst xmlns:pc2="http://schemas.microsoft.com/office/powerpoint/2019/9/main/command">
                  <pc:docMk/>
                  <pc:sldMk cId="1652101512" sldId="256"/>
                  <pc2:cmMk id="{F12101A7-73BC-420C-8853-7E12ECE398AB}"/>
                  <pc2:cmRplyMk id="{5EDE3BAE-C4F8-40E2-91FE-732417ECE8F3}"/>
                </pc2:cmRplyMkLst>
              </pc226:cmRplyChg>
            </pc226:cmChg>
            <pc226:cmChg xmlns:pc226="http://schemas.microsoft.com/office/powerpoint/2022/06/main/command" chg="mod">
              <pc226:chgData name="Ammons,Dylan" userId="3c55e2f8-c714-44bc-a6fb-182f1578580d" providerId="ADAL" clId="{80ED3885-2E7D-4E83-B352-1DB438A17734}" dt="2023-12-02T21:06:33.973" v="220"/>
              <pc2:cmMkLst xmlns:pc2="http://schemas.microsoft.com/office/powerpoint/2019/9/main/command">
                <pc:docMk/>
                <pc:sldMk cId="1652101512" sldId="256"/>
                <pc2:cmMk id="{AB7A9AA7-D7BB-4FAF-B51F-09AC386BC563}"/>
              </pc2:cmMkLst>
              <pc226:cmRplyChg chg="add">
                <pc226:chgData name="Ammons,Dylan" userId="3c55e2f8-c714-44bc-a6fb-182f1578580d" providerId="ADAL" clId="{80ED3885-2E7D-4E83-B352-1DB438A17734}" dt="2023-11-28T16:02:06.285" v="136"/>
                <pc2:cmRplyMkLst xmlns:pc2="http://schemas.microsoft.com/office/powerpoint/2019/9/main/command">
                  <pc:docMk/>
                  <pc:sldMk cId="1652101512" sldId="256"/>
                  <pc2:cmMk id="{AB7A9AA7-D7BB-4FAF-B51F-09AC386BC563}"/>
                  <pc2:cmRplyMk id="{09A53190-6536-4C0F-9C36-2DD4A9011847}"/>
                </pc2:cmRplyMkLst>
              </pc226:cmRplyChg>
            </pc226:cmChg>
          </p:ext>
        </pc:extLst>
      </pc:sldChg>
      <pc:sldChg chg="addSp delSp modSp mod addCm modCm">
        <pc:chgData name="Ammons,Dylan" userId="3c55e2f8-c714-44bc-a6fb-182f1578580d" providerId="ADAL" clId="{80ED3885-2E7D-4E83-B352-1DB438A17734}" dt="2023-12-04T21:21:47.751" v="782" actId="554"/>
        <pc:sldMkLst>
          <pc:docMk/>
          <pc:sldMk cId="1537533445" sldId="259"/>
        </pc:sldMkLst>
        <pc:spChg chg="mod">
          <ac:chgData name="Ammons,Dylan" userId="3c55e2f8-c714-44bc-a6fb-182f1578580d" providerId="ADAL" clId="{80ED3885-2E7D-4E83-B352-1DB438A17734}" dt="2023-12-04T21:21:26.505" v="779" actId="554"/>
          <ac:spMkLst>
            <pc:docMk/>
            <pc:sldMk cId="1537533445" sldId="259"/>
            <ac:spMk id="2" creationId="{2D13A542-68BE-4827-CC52-2EAD37F4F1B5}"/>
          </ac:spMkLst>
        </pc:spChg>
        <pc:spChg chg="mod">
          <ac:chgData name="Ammons,Dylan" userId="3c55e2f8-c714-44bc-a6fb-182f1578580d" providerId="ADAL" clId="{80ED3885-2E7D-4E83-B352-1DB438A17734}" dt="2023-12-04T21:21:26.505" v="779" actId="554"/>
          <ac:spMkLst>
            <pc:docMk/>
            <pc:sldMk cId="1537533445" sldId="259"/>
            <ac:spMk id="4" creationId="{E1C327AF-6328-F813-1DFD-7AEE5EFE005A}"/>
          </ac:spMkLst>
        </pc:spChg>
        <pc:spChg chg="mod ord">
          <ac:chgData name="Ammons,Dylan" userId="3c55e2f8-c714-44bc-a6fb-182f1578580d" providerId="ADAL" clId="{80ED3885-2E7D-4E83-B352-1DB438A17734}" dt="2023-11-28T15:20:53.173" v="62" actId="1036"/>
          <ac:spMkLst>
            <pc:docMk/>
            <pc:sldMk cId="1537533445" sldId="259"/>
            <ac:spMk id="5" creationId="{924B4A97-584F-A09E-CD46-1F8CA5EA0D98}"/>
          </ac:spMkLst>
        </pc:spChg>
        <pc:spChg chg="mod">
          <ac:chgData name="Ammons,Dylan" userId="3c55e2f8-c714-44bc-a6fb-182f1578580d" providerId="ADAL" clId="{80ED3885-2E7D-4E83-B352-1DB438A17734}" dt="2023-12-04T21:21:47.751" v="782" actId="554"/>
          <ac:spMkLst>
            <pc:docMk/>
            <pc:sldMk cId="1537533445" sldId="259"/>
            <ac:spMk id="6" creationId="{0D375065-FE02-21D1-EE81-D1C17256A651}"/>
          </ac:spMkLst>
        </pc:spChg>
        <pc:spChg chg="mod">
          <ac:chgData name="Ammons,Dylan" userId="3c55e2f8-c714-44bc-a6fb-182f1578580d" providerId="ADAL" clId="{80ED3885-2E7D-4E83-B352-1DB438A17734}" dt="2023-12-04T21:21:47.751" v="782" actId="554"/>
          <ac:spMkLst>
            <pc:docMk/>
            <pc:sldMk cId="1537533445" sldId="259"/>
            <ac:spMk id="7" creationId="{335CE0EC-8FD9-B021-B140-03A4D8ED67DD}"/>
          </ac:spMkLst>
        </pc:spChg>
        <pc:spChg chg="del mod">
          <ac:chgData name="Ammons,Dylan" userId="3c55e2f8-c714-44bc-a6fb-182f1578580d" providerId="ADAL" clId="{80ED3885-2E7D-4E83-B352-1DB438A17734}" dt="2023-11-28T14:37:40.689" v="19" actId="478"/>
          <ac:spMkLst>
            <pc:docMk/>
            <pc:sldMk cId="1537533445" sldId="259"/>
            <ac:spMk id="8" creationId="{8FF0A6DD-D157-6827-5BC4-EF39814092F4}"/>
          </ac:spMkLst>
        </pc:spChg>
        <pc:spChg chg="mod">
          <ac:chgData name="Ammons,Dylan" userId="3c55e2f8-c714-44bc-a6fb-182f1578580d" providerId="ADAL" clId="{80ED3885-2E7D-4E83-B352-1DB438A17734}" dt="2023-11-28T14:30:08.976" v="8" actId="1076"/>
          <ac:spMkLst>
            <pc:docMk/>
            <pc:sldMk cId="1537533445" sldId="259"/>
            <ac:spMk id="12" creationId="{BE8BE643-C449-4D9B-AC3E-C1EC0C87BDA5}"/>
          </ac:spMkLst>
        </pc:spChg>
        <pc:spChg chg="mod">
          <ac:chgData name="Ammons,Dylan" userId="3c55e2f8-c714-44bc-a6fb-182f1578580d" providerId="ADAL" clId="{80ED3885-2E7D-4E83-B352-1DB438A17734}" dt="2023-12-03T20:06:40.618" v="601" actId="20577"/>
          <ac:spMkLst>
            <pc:docMk/>
            <pc:sldMk cId="1537533445" sldId="259"/>
            <ac:spMk id="23" creationId="{800D52A1-9538-F40F-B4B9-DA10F2343AE1}"/>
          </ac:spMkLst>
        </pc:spChg>
        <pc:spChg chg="del mod">
          <ac:chgData name="Ammons,Dylan" userId="3c55e2f8-c714-44bc-a6fb-182f1578580d" providerId="ADAL" clId="{80ED3885-2E7D-4E83-B352-1DB438A17734}" dt="2023-11-28T15:19:50.746" v="41" actId="478"/>
          <ac:spMkLst>
            <pc:docMk/>
            <pc:sldMk cId="1537533445" sldId="259"/>
            <ac:spMk id="28" creationId="{27BCD3C7-BB3E-7701-782C-9C0528C913CC}"/>
          </ac:spMkLst>
        </pc:spChg>
        <pc:spChg chg="del mod">
          <ac:chgData name="Ammons,Dylan" userId="3c55e2f8-c714-44bc-a6fb-182f1578580d" providerId="ADAL" clId="{80ED3885-2E7D-4E83-B352-1DB438A17734}" dt="2023-11-28T15:19:55.041" v="44" actId="478"/>
          <ac:spMkLst>
            <pc:docMk/>
            <pc:sldMk cId="1537533445" sldId="259"/>
            <ac:spMk id="29" creationId="{6086E42E-CC2A-7D31-3E83-34C72341CC81}"/>
          </ac:spMkLst>
        </pc:spChg>
        <pc:picChg chg="add mod ord">
          <ac:chgData name="Ammons,Dylan" userId="3c55e2f8-c714-44bc-a6fb-182f1578580d" providerId="ADAL" clId="{80ED3885-2E7D-4E83-B352-1DB438A17734}" dt="2023-12-03T20:10:08.971" v="606" actId="167"/>
          <ac:picMkLst>
            <pc:docMk/>
            <pc:sldMk cId="1537533445" sldId="259"/>
            <ac:picMk id="8" creationId="{425BABF5-F1D9-E80E-1D9F-3D1AFC518700}"/>
          </ac:picMkLst>
        </pc:picChg>
        <pc:picChg chg="add mod ord">
          <ac:chgData name="Ammons,Dylan" userId="3c55e2f8-c714-44bc-a6fb-182f1578580d" providerId="ADAL" clId="{80ED3885-2E7D-4E83-B352-1DB438A17734}" dt="2023-12-04T21:21:39.929" v="781" actId="167"/>
          <ac:picMkLst>
            <pc:docMk/>
            <pc:sldMk cId="1537533445" sldId="259"/>
            <ac:picMk id="14" creationId="{6F86DA18-B91B-0A7C-3018-280759A58E02}"/>
          </ac:picMkLst>
        </pc:picChg>
        <pc:picChg chg="del mod">
          <ac:chgData name="Ammons,Dylan" userId="3c55e2f8-c714-44bc-a6fb-182f1578580d" providerId="ADAL" clId="{80ED3885-2E7D-4E83-B352-1DB438A17734}" dt="2023-11-28T14:31:23.637" v="14" actId="478"/>
          <ac:picMkLst>
            <pc:docMk/>
            <pc:sldMk cId="1537533445" sldId="259"/>
            <ac:picMk id="14" creationId="{FAADF79F-B911-1450-49EB-8BE19F2CB955}"/>
          </ac:picMkLst>
        </pc:picChg>
        <pc:picChg chg="del mod">
          <ac:chgData name="Ammons,Dylan" userId="3c55e2f8-c714-44bc-a6fb-182f1578580d" providerId="ADAL" clId="{80ED3885-2E7D-4E83-B352-1DB438A17734}" dt="2023-12-02T21:07:14.640" v="222" actId="478"/>
          <ac:picMkLst>
            <pc:docMk/>
            <pc:sldMk cId="1537533445" sldId="259"/>
            <ac:picMk id="15" creationId="{4C4A5519-55DF-C087-D8E8-BAD385CD3E11}"/>
          </ac:picMkLst>
        </pc:picChg>
        <pc:picChg chg="add mod ord">
          <ac:chgData name="Ammons,Dylan" userId="3c55e2f8-c714-44bc-a6fb-182f1578580d" providerId="ADAL" clId="{80ED3885-2E7D-4E83-B352-1DB438A17734}" dt="2023-12-03T20:10:59.685" v="619" actId="167"/>
          <ac:picMkLst>
            <pc:docMk/>
            <pc:sldMk cId="1537533445" sldId="259"/>
            <ac:picMk id="15" creationId="{729711B4-B2F9-CC4F-8C86-7D7DFC9DBC84}"/>
          </ac:picMkLst>
        </pc:picChg>
        <pc:picChg chg="del mod">
          <ac:chgData name="Ammons,Dylan" userId="3c55e2f8-c714-44bc-a6fb-182f1578580d" providerId="ADAL" clId="{80ED3885-2E7D-4E83-B352-1DB438A17734}" dt="2023-11-28T15:20:21.184" v="48" actId="478"/>
          <ac:picMkLst>
            <pc:docMk/>
            <pc:sldMk cId="1537533445" sldId="259"/>
            <ac:picMk id="16" creationId="{0C7F4C02-12E5-94A0-A8DC-3576C71B03B2}"/>
          </ac:picMkLst>
        </pc:picChg>
        <pc:picChg chg="add mod ord">
          <ac:chgData name="Ammons,Dylan" userId="3c55e2f8-c714-44bc-a6fb-182f1578580d" providerId="ADAL" clId="{80ED3885-2E7D-4E83-B352-1DB438A17734}" dt="2023-12-03T20:11:19.759" v="625" actId="167"/>
          <ac:picMkLst>
            <pc:docMk/>
            <pc:sldMk cId="1537533445" sldId="259"/>
            <ac:picMk id="16" creationId="{D0FCF8DD-C29C-1870-E591-F4814BCBD1B0}"/>
          </ac:picMkLst>
        </pc:picChg>
        <pc:picChg chg="del mod">
          <ac:chgData name="Ammons,Dylan" userId="3c55e2f8-c714-44bc-a6fb-182f1578580d" providerId="ADAL" clId="{80ED3885-2E7D-4E83-B352-1DB438A17734}" dt="2023-11-28T15:19:49.243" v="39" actId="478"/>
          <ac:picMkLst>
            <pc:docMk/>
            <pc:sldMk cId="1537533445" sldId="259"/>
            <ac:picMk id="20" creationId="{2C40A313-4C5F-4EE6-D20B-5DF14748D403}"/>
          </ac:picMkLst>
        </pc:picChg>
        <pc:picChg chg="add del mod ord">
          <ac:chgData name="Ammons,Dylan" userId="3c55e2f8-c714-44bc-a6fb-182f1578580d" providerId="ADAL" clId="{80ED3885-2E7D-4E83-B352-1DB438A17734}" dt="2023-12-03T20:10:12.663" v="607" actId="478"/>
          <ac:picMkLst>
            <pc:docMk/>
            <pc:sldMk cId="1537533445" sldId="259"/>
            <ac:picMk id="24" creationId="{C889DBC3-A053-6042-F2EC-CC4EA55CBDAF}"/>
          </ac:picMkLst>
        </pc:picChg>
        <pc:picChg chg="add del mod ord">
          <ac:chgData name="Ammons,Dylan" userId="3c55e2f8-c714-44bc-a6fb-182f1578580d" providerId="ADAL" clId="{80ED3885-2E7D-4E83-B352-1DB438A17734}" dt="2023-11-28T14:40:49.184" v="28" actId="478"/>
          <ac:picMkLst>
            <pc:docMk/>
            <pc:sldMk cId="1537533445" sldId="259"/>
            <ac:picMk id="27" creationId="{7F878BE8-85B5-2DF8-31D0-D032CCB86F37}"/>
          </ac:picMkLst>
        </pc:picChg>
        <pc:picChg chg="add del mod">
          <ac:chgData name="Ammons,Dylan" userId="3c55e2f8-c714-44bc-a6fb-182f1578580d" providerId="ADAL" clId="{80ED3885-2E7D-4E83-B352-1DB438A17734}" dt="2023-11-28T14:40:38.595" v="25" actId="478"/>
          <ac:picMkLst>
            <pc:docMk/>
            <pc:sldMk cId="1537533445" sldId="259"/>
            <ac:picMk id="30" creationId="{D7548F07-0224-A636-FE32-7ECC95C3E851}"/>
          </ac:picMkLst>
        </pc:picChg>
        <pc:picChg chg="add del mod ord">
          <ac:chgData name="Ammons,Dylan" userId="3c55e2f8-c714-44bc-a6fb-182f1578580d" providerId="ADAL" clId="{80ED3885-2E7D-4E83-B352-1DB438A17734}" dt="2023-12-03T20:10:41.603" v="613" actId="478"/>
          <ac:picMkLst>
            <pc:docMk/>
            <pc:sldMk cId="1537533445" sldId="259"/>
            <ac:picMk id="31" creationId="{7483611A-9453-D83D-9218-90A7AA9D4BD5}"/>
          </ac:picMkLst>
        </pc:picChg>
        <pc:picChg chg="add del mod ord">
          <ac:chgData name="Ammons,Dylan" userId="3c55e2f8-c714-44bc-a6fb-182f1578580d" providerId="ADAL" clId="{80ED3885-2E7D-4E83-B352-1DB438A17734}" dt="2023-11-28T15:21:55.471" v="84" actId="478"/>
          <ac:picMkLst>
            <pc:docMk/>
            <pc:sldMk cId="1537533445" sldId="259"/>
            <ac:picMk id="32" creationId="{464739BC-B6A5-D20E-F380-F76EC7F99488}"/>
          </ac:picMkLst>
        </pc:picChg>
        <pc:picChg chg="add del mod ord">
          <ac:chgData name="Ammons,Dylan" userId="3c55e2f8-c714-44bc-a6fb-182f1578580d" providerId="ADAL" clId="{80ED3885-2E7D-4E83-B352-1DB438A17734}" dt="2023-12-03T20:11:02.104" v="620" actId="478"/>
          <ac:picMkLst>
            <pc:docMk/>
            <pc:sldMk cId="1537533445" sldId="259"/>
            <ac:picMk id="33" creationId="{68F47411-9884-435F-80E1-6578BB8FB315}"/>
          </ac:picMkLst>
        </pc:picChg>
        <pc:picChg chg="add del mod ord">
          <ac:chgData name="Ammons,Dylan" userId="3c55e2f8-c714-44bc-a6fb-182f1578580d" providerId="ADAL" clId="{80ED3885-2E7D-4E83-B352-1DB438A17734}" dt="2023-12-03T20:11:21.076" v="626" actId="478"/>
          <ac:picMkLst>
            <pc:docMk/>
            <pc:sldMk cId="1537533445" sldId="259"/>
            <ac:picMk id="34" creationId="{26153FA1-60EC-0034-6B47-3F8B2C74DB10}"/>
          </ac:picMkLst>
        </pc:picChg>
        <pc:cxnChg chg="del mod">
          <ac:chgData name="Ammons,Dylan" userId="3c55e2f8-c714-44bc-a6fb-182f1578580d" providerId="ADAL" clId="{80ED3885-2E7D-4E83-B352-1DB438A17734}" dt="2023-11-28T15:19:50.113" v="40" actId="478"/>
          <ac:cxnSpMkLst>
            <pc:docMk/>
            <pc:sldMk cId="1537533445" sldId="259"/>
            <ac:cxnSpMk id="25" creationId="{E3456DF0-022D-E0F9-0C1E-B54155EE5C51}"/>
          </ac:cxnSpMkLst>
        </pc:cxnChg>
        <pc:cxnChg chg="del mod">
          <ac:chgData name="Ammons,Dylan" userId="3c55e2f8-c714-44bc-a6fb-182f1578580d" providerId="ADAL" clId="{80ED3885-2E7D-4E83-B352-1DB438A17734}" dt="2023-11-28T15:19:55.041" v="44" actId="478"/>
          <ac:cxnSpMkLst>
            <pc:docMk/>
            <pc:sldMk cId="1537533445" sldId="259"/>
            <ac:cxnSpMk id="26" creationId="{AA2DE3CA-F82B-0425-89F1-D5570736D59A}"/>
          </ac:cxnSpMkLst>
        </pc:cxnChg>
        <pc:extLst>
          <p:ext xmlns:p="http://schemas.openxmlformats.org/presentationml/2006/main" uri="{D6D511B9-2390-475A-947B-AFAB55BFBCF1}">
            <pc226:cmChg xmlns:pc226="http://schemas.microsoft.com/office/powerpoint/2022/06/main/command" chg="add mod">
              <pc226:chgData name="Ammons,Dylan" userId="3c55e2f8-c714-44bc-a6fb-182f1578580d" providerId="ADAL" clId="{80ED3885-2E7D-4E83-B352-1DB438A17734}" dt="2023-12-03T20:10:41.603" v="614" actId="2056"/>
              <pc2:cmMkLst xmlns:pc2="http://schemas.microsoft.com/office/powerpoint/2019/9/main/command">
                <pc:docMk/>
                <pc:sldMk cId="1537533445" sldId="259"/>
                <pc2:cmMk id="{50877F6B-158B-4CE8-8CAA-128E0A236B6F}"/>
              </pc2:cmMkLst>
            </pc226:cmChg>
            <pc226:cmChg xmlns:pc226="http://schemas.microsoft.com/office/powerpoint/2022/06/main/command" chg="mod">
              <pc226:chgData name="Ammons,Dylan" userId="3c55e2f8-c714-44bc-a6fb-182f1578580d" providerId="ADAL" clId="{80ED3885-2E7D-4E83-B352-1DB438A17734}" dt="2023-12-02T21:07:14.640" v="223" actId="2056"/>
              <pc2:cmMkLst xmlns:pc2="http://schemas.microsoft.com/office/powerpoint/2019/9/main/command">
                <pc:docMk/>
                <pc:sldMk cId="1537533445" sldId="259"/>
                <pc2:cmMk id="{692E17A9-15A6-4F64-9D5B-D1CA8FEA20E4}"/>
              </pc2:cmMkLst>
              <pc226:cmRplyChg chg="add">
                <pc226:chgData name="Ammons,Dylan" userId="3c55e2f8-c714-44bc-a6fb-182f1578580d" providerId="ADAL" clId="{80ED3885-2E7D-4E83-B352-1DB438A17734}" dt="2023-11-28T15:25:45.957" v="85"/>
                <pc2:cmRplyMkLst xmlns:pc2="http://schemas.microsoft.com/office/powerpoint/2019/9/main/command">
                  <pc:docMk/>
                  <pc:sldMk cId="1537533445" sldId="259"/>
                  <pc2:cmMk id="{692E17A9-15A6-4F64-9D5B-D1CA8FEA20E4}"/>
                  <pc2:cmRplyMk id="{99F73668-DFC8-4784-825E-6724F7D235E7}"/>
                </pc2:cmRplyMkLst>
              </pc226:cmRplyChg>
            </pc226:cmChg>
            <pc226:cmChg xmlns:pc226="http://schemas.microsoft.com/office/powerpoint/2022/06/main/command" chg="mod">
              <pc226:chgData name="Ammons,Dylan" userId="3c55e2f8-c714-44bc-a6fb-182f1578580d" providerId="ADAL" clId="{80ED3885-2E7D-4E83-B352-1DB438A17734}" dt="2023-11-28T15:25:53.826" v="87"/>
              <pc2:cmMkLst xmlns:pc2="http://schemas.microsoft.com/office/powerpoint/2019/9/main/command">
                <pc:docMk/>
                <pc:sldMk cId="1537533445" sldId="259"/>
                <pc2:cmMk id="{B66684DB-05AB-4FEF-B274-9F1E9E0AF5C7}"/>
              </pc2:cmMkLst>
              <pc226:cmRplyChg chg="add">
                <pc226:chgData name="Ammons,Dylan" userId="3c55e2f8-c714-44bc-a6fb-182f1578580d" providerId="ADAL" clId="{80ED3885-2E7D-4E83-B352-1DB438A17734}" dt="2023-11-28T15:25:50.298" v="86"/>
                <pc2:cmRplyMkLst xmlns:pc2="http://schemas.microsoft.com/office/powerpoint/2019/9/main/command">
                  <pc:docMk/>
                  <pc:sldMk cId="1537533445" sldId="259"/>
                  <pc2:cmMk id="{B66684DB-05AB-4FEF-B274-9F1E9E0AF5C7}"/>
                  <pc2:cmRplyMk id="{AECA7630-B2B8-4844-A09D-91F3A0755E65}"/>
                </pc2:cmRplyMkLst>
              </pc226:cmRplyChg>
            </pc226:cmChg>
            <pc226:cmChg xmlns:pc226="http://schemas.microsoft.com/office/powerpoint/2022/06/main/command" chg="mod">
              <pc226:chgData name="Ammons,Dylan" userId="3c55e2f8-c714-44bc-a6fb-182f1578580d" providerId="ADAL" clId="{80ED3885-2E7D-4E83-B352-1DB438A17734}" dt="2023-11-28T15:26:23.167" v="90"/>
              <pc2:cmMkLst xmlns:pc2="http://schemas.microsoft.com/office/powerpoint/2019/9/main/command">
                <pc:docMk/>
                <pc:sldMk cId="1537533445" sldId="259"/>
                <pc2:cmMk id="{BF995DDC-38C5-4CBD-A4BC-34F3B0FB94F1}"/>
              </pc2:cmMkLst>
              <pc226:cmRplyChg chg="add">
                <pc226:chgData name="Ammons,Dylan" userId="3c55e2f8-c714-44bc-a6fb-182f1578580d" providerId="ADAL" clId="{80ED3885-2E7D-4E83-B352-1DB438A17734}" dt="2023-11-28T15:26:20.809" v="89"/>
                <pc2:cmRplyMkLst xmlns:pc2="http://schemas.microsoft.com/office/powerpoint/2019/9/main/command">
                  <pc:docMk/>
                  <pc:sldMk cId="1537533445" sldId="259"/>
                  <pc2:cmMk id="{BF995DDC-38C5-4CBD-A4BC-34F3B0FB94F1}"/>
                  <pc2:cmRplyMk id="{B5073778-D5FA-4C50-9883-9BECEF825C1A}"/>
                </pc2:cmRplyMkLst>
              </pc226:cmRplyChg>
            </pc226:cmChg>
          </p:ext>
        </pc:extLst>
      </pc:sldChg>
      <pc:sldChg chg="addSp delSp modSp mod modNotesTx">
        <pc:chgData name="Ammons,Dylan" userId="3c55e2f8-c714-44bc-a6fb-182f1578580d" providerId="ADAL" clId="{80ED3885-2E7D-4E83-B352-1DB438A17734}" dt="2023-12-05T02:06:04.313" v="1553" actId="313"/>
        <pc:sldMkLst>
          <pc:docMk/>
          <pc:sldMk cId="1056461127" sldId="260"/>
        </pc:sldMkLst>
        <pc:spChg chg="add del mod">
          <ac:chgData name="Ammons,Dylan" userId="3c55e2f8-c714-44bc-a6fb-182f1578580d" providerId="ADAL" clId="{80ED3885-2E7D-4E83-B352-1DB438A17734}" dt="2023-12-04T13:55:12.656" v="676" actId="478"/>
          <ac:spMkLst>
            <pc:docMk/>
            <pc:sldMk cId="1056461127" sldId="260"/>
            <ac:spMk id="3" creationId="{CEF1461C-7832-D952-17A5-BE4E6543FCA0}"/>
          </ac:spMkLst>
        </pc:spChg>
        <pc:spChg chg="add mod ord topLvl">
          <ac:chgData name="Ammons,Dylan" userId="3c55e2f8-c714-44bc-a6fb-182f1578580d" providerId="ADAL" clId="{80ED3885-2E7D-4E83-B352-1DB438A17734}" dt="2023-12-05T01:13:16.446" v="982" actId="165"/>
          <ac:spMkLst>
            <pc:docMk/>
            <pc:sldMk cId="1056461127" sldId="260"/>
            <ac:spMk id="4" creationId="{BB604886-758B-F513-FC04-1E92659F4F81}"/>
          </ac:spMkLst>
        </pc:spChg>
        <pc:spChg chg="add mod topLvl">
          <ac:chgData name="Ammons,Dylan" userId="3c55e2f8-c714-44bc-a6fb-182f1578580d" providerId="ADAL" clId="{80ED3885-2E7D-4E83-B352-1DB438A17734}" dt="2023-12-05T01:13:16.446" v="982" actId="165"/>
          <ac:spMkLst>
            <pc:docMk/>
            <pc:sldMk cId="1056461127" sldId="260"/>
            <ac:spMk id="9" creationId="{9D4E1052-D43E-C5A3-7D2F-A5AF4E3E3CAA}"/>
          </ac:spMkLst>
        </pc:spChg>
        <pc:spChg chg="add mod ord topLvl">
          <ac:chgData name="Ammons,Dylan" userId="3c55e2f8-c714-44bc-a6fb-182f1578580d" providerId="ADAL" clId="{80ED3885-2E7D-4E83-B352-1DB438A17734}" dt="2023-12-05T01:13:16.446" v="982" actId="165"/>
          <ac:spMkLst>
            <pc:docMk/>
            <pc:sldMk cId="1056461127" sldId="260"/>
            <ac:spMk id="10" creationId="{6D63BBE4-402E-323B-8D32-0B33A0AD651E}"/>
          </ac:spMkLst>
        </pc:spChg>
        <pc:spChg chg="add mod topLvl">
          <ac:chgData name="Ammons,Dylan" userId="3c55e2f8-c714-44bc-a6fb-182f1578580d" providerId="ADAL" clId="{80ED3885-2E7D-4E83-B352-1DB438A17734}" dt="2023-12-05T01:13:16.446" v="982" actId="165"/>
          <ac:spMkLst>
            <pc:docMk/>
            <pc:sldMk cId="1056461127" sldId="260"/>
            <ac:spMk id="11" creationId="{D467A967-CD90-D40F-18DA-7AA77F637786}"/>
          </ac:spMkLst>
        </pc:spChg>
        <pc:spChg chg="add mod ord topLvl">
          <ac:chgData name="Ammons,Dylan" userId="3c55e2f8-c714-44bc-a6fb-182f1578580d" providerId="ADAL" clId="{80ED3885-2E7D-4E83-B352-1DB438A17734}" dt="2023-12-05T01:13:16.446" v="982" actId="165"/>
          <ac:spMkLst>
            <pc:docMk/>
            <pc:sldMk cId="1056461127" sldId="260"/>
            <ac:spMk id="13" creationId="{073698AC-FC8C-A295-0D64-CA54E7D35E6C}"/>
          </ac:spMkLst>
        </pc:spChg>
        <pc:spChg chg="add del mod">
          <ac:chgData name="Ammons,Dylan" userId="3c55e2f8-c714-44bc-a6fb-182f1578580d" providerId="ADAL" clId="{80ED3885-2E7D-4E83-B352-1DB438A17734}" dt="2023-12-04T22:25:51.940" v="853" actId="478"/>
          <ac:spMkLst>
            <pc:docMk/>
            <pc:sldMk cId="1056461127" sldId="260"/>
            <ac:spMk id="14" creationId="{4E510E9C-BF1E-98F0-FA53-869D3A1CF4F1}"/>
          </ac:spMkLst>
        </pc:spChg>
        <pc:spChg chg="add mod topLvl">
          <ac:chgData name="Ammons,Dylan" userId="3c55e2f8-c714-44bc-a6fb-182f1578580d" providerId="ADAL" clId="{80ED3885-2E7D-4E83-B352-1DB438A17734}" dt="2023-12-05T01:13:16.446" v="982" actId="165"/>
          <ac:spMkLst>
            <pc:docMk/>
            <pc:sldMk cId="1056461127" sldId="260"/>
            <ac:spMk id="16" creationId="{6468D8C4-A5A3-DF47-33E1-791EABF175ED}"/>
          </ac:spMkLst>
        </pc:spChg>
        <pc:grpChg chg="add mod topLvl">
          <ac:chgData name="Ammons,Dylan" userId="3c55e2f8-c714-44bc-a6fb-182f1578580d" providerId="ADAL" clId="{80ED3885-2E7D-4E83-B352-1DB438A17734}" dt="2023-12-05T01:13:16.446" v="982" actId="165"/>
          <ac:grpSpMkLst>
            <pc:docMk/>
            <pc:sldMk cId="1056461127" sldId="260"/>
            <ac:grpSpMk id="25" creationId="{F69DB070-708B-D21F-46B9-9A83C4242357}"/>
          </ac:grpSpMkLst>
        </pc:grpChg>
        <pc:grpChg chg="add del mod">
          <ac:chgData name="Ammons,Dylan" userId="3c55e2f8-c714-44bc-a6fb-182f1578580d" providerId="ADAL" clId="{80ED3885-2E7D-4E83-B352-1DB438A17734}" dt="2023-12-05T01:13:16.446" v="982" actId="165"/>
          <ac:grpSpMkLst>
            <pc:docMk/>
            <pc:sldMk cId="1056461127" sldId="260"/>
            <ac:grpSpMk id="26" creationId="{59ECACD6-C712-8A50-EBC6-DCC9DD664299}"/>
          </ac:grpSpMkLst>
        </pc:grpChg>
        <pc:picChg chg="add del mod">
          <ac:chgData name="Ammons,Dylan" userId="3c55e2f8-c714-44bc-a6fb-182f1578580d" providerId="ADAL" clId="{80ED3885-2E7D-4E83-B352-1DB438A17734}" dt="2023-12-05T00:56:26.778" v="895" actId="478"/>
          <ac:picMkLst>
            <pc:docMk/>
            <pc:sldMk cId="1056461127" sldId="260"/>
            <ac:picMk id="2" creationId="{02654723-7E93-7109-AF63-D2238C13E262}"/>
          </ac:picMkLst>
        </pc:picChg>
        <pc:picChg chg="add del mod">
          <ac:chgData name="Ammons,Dylan" userId="3c55e2f8-c714-44bc-a6fb-182f1578580d" providerId="ADAL" clId="{80ED3885-2E7D-4E83-B352-1DB438A17734}" dt="2023-12-04T13:55:12.656" v="676" actId="478"/>
          <ac:picMkLst>
            <pc:docMk/>
            <pc:sldMk cId="1056461127" sldId="260"/>
            <ac:picMk id="2" creationId="{C0810813-0818-1389-1E91-570F1A3893A5}"/>
          </ac:picMkLst>
        </pc:picChg>
        <pc:picChg chg="add del mod">
          <ac:chgData name="Ammons,Dylan" userId="3c55e2f8-c714-44bc-a6fb-182f1578580d" providerId="ADAL" clId="{80ED3885-2E7D-4E83-B352-1DB438A17734}" dt="2023-12-04T23:04:52.316" v="883" actId="478"/>
          <ac:picMkLst>
            <pc:docMk/>
            <pc:sldMk cId="1056461127" sldId="260"/>
            <ac:picMk id="3" creationId="{08C9C193-A7F9-900F-8D65-E795011A8AA2}"/>
          </ac:picMkLst>
        </pc:picChg>
        <pc:picChg chg="del">
          <ac:chgData name="Ammons,Dylan" userId="3c55e2f8-c714-44bc-a6fb-182f1578580d" providerId="ADAL" clId="{80ED3885-2E7D-4E83-B352-1DB438A17734}" dt="2023-12-03T02:50:46.257" v="427" actId="478"/>
          <ac:picMkLst>
            <pc:docMk/>
            <pc:sldMk cId="1056461127" sldId="260"/>
            <ac:picMk id="4" creationId="{434A28FC-55E6-AA3E-C710-5D3DFE2B6DF3}"/>
          </ac:picMkLst>
        </pc:picChg>
        <pc:picChg chg="del mod">
          <ac:chgData name="Ammons,Dylan" userId="3c55e2f8-c714-44bc-a6fb-182f1578580d" providerId="ADAL" clId="{80ED3885-2E7D-4E83-B352-1DB438A17734}" dt="2023-12-05T01:00:04.797" v="900" actId="478"/>
          <ac:picMkLst>
            <pc:docMk/>
            <pc:sldMk cId="1056461127" sldId="260"/>
            <ac:picMk id="5" creationId="{F00F1237-0D58-9D77-0AD0-4312579345DA}"/>
          </ac:picMkLst>
        </pc:picChg>
        <pc:picChg chg="del mod ord">
          <ac:chgData name="Ammons,Dylan" userId="3c55e2f8-c714-44bc-a6fb-182f1578580d" providerId="ADAL" clId="{80ED3885-2E7D-4E83-B352-1DB438A17734}" dt="2023-12-05T01:05:54.063" v="905" actId="478"/>
          <ac:picMkLst>
            <pc:docMk/>
            <pc:sldMk cId="1056461127" sldId="260"/>
            <ac:picMk id="6" creationId="{67BF5261-9E46-5C64-4D01-116D32307C2E}"/>
          </ac:picMkLst>
        </pc:picChg>
        <pc:picChg chg="add del mod">
          <ac:chgData name="Ammons,Dylan" userId="3c55e2f8-c714-44bc-a6fb-182f1578580d" providerId="ADAL" clId="{80ED3885-2E7D-4E83-B352-1DB438A17734}" dt="2023-12-04T22:26:41.121" v="874" actId="478"/>
          <ac:picMkLst>
            <pc:docMk/>
            <pc:sldMk cId="1056461127" sldId="260"/>
            <ac:picMk id="7" creationId="{40AC1EB4-619F-F68D-CED3-B67A29B80050}"/>
          </ac:picMkLst>
        </pc:picChg>
        <pc:picChg chg="add del mod">
          <ac:chgData name="Ammons,Dylan" userId="3c55e2f8-c714-44bc-a6fb-182f1578580d" providerId="ADAL" clId="{80ED3885-2E7D-4E83-B352-1DB438A17734}" dt="2023-12-04T22:26:40.520" v="873" actId="478"/>
          <ac:picMkLst>
            <pc:docMk/>
            <pc:sldMk cId="1056461127" sldId="260"/>
            <ac:picMk id="8" creationId="{1220424E-73D1-C979-289B-BC4BBB92157A}"/>
          </ac:picMkLst>
        </pc:picChg>
        <pc:picChg chg="add del mod">
          <ac:chgData name="Ammons,Dylan" userId="3c55e2f8-c714-44bc-a6fb-182f1578580d" providerId="ADAL" clId="{80ED3885-2E7D-4E83-B352-1DB438A17734}" dt="2023-12-05T01:11:30.363" v="933" actId="478"/>
          <ac:picMkLst>
            <pc:docMk/>
            <pc:sldMk cId="1056461127" sldId="260"/>
            <ac:picMk id="12" creationId="{8465C5FD-6ABB-5BA1-9910-F193FF339632}"/>
          </ac:picMkLst>
        </pc:picChg>
        <pc:picChg chg="add del mod">
          <ac:chgData name="Ammons,Dylan" userId="3c55e2f8-c714-44bc-a6fb-182f1578580d" providerId="ADAL" clId="{80ED3885-2E7D-4E83-B352-1DB438A17734}" dt="2023-12-05T01:13:04.130" v="969" actId="478"/>
          <ac:picMkLst>
            <pc:docMk/>
            <pc:sldMk cId="1056461127" sldId="260"/>
            <ac:picMk id="15" creationId="{020956E8-A679-C0A6-2ADF-3A03877C5FF2}"/>
          </ac:picMkLst>
        </pc:picChg>
        <pc:picChg chg="add mod ord topLvl">
          <ac:chgData name="Ammons,Dylan" userId="3c55e2f8-c714-44bc-a6fb-182f1578580d" providerId="ADAL" clId="{80ED3885-2E7D-4E83-B352-1DB438A17734}" dt="2023-12-05T01:13:16.446" v="982" actId="165"/>
          <ac:picMkLst>
            <pc:docMk/>
            <pc:sldMk cId="1056461127" sldId="260"/>
            <ac:picMk id="17" creationId="{0A197E2E-3C56-D1D0-0546-4967E70B4543}"/>
          </ac:picMkLst>
        </pc:picChg>
        <pc:picChg chg="add del mod">
          <ac:chgData name="Ammons,Dylan" userId="3c55e2f8-c714-44bc-a6fb-182f1578580d" providerId="ADAL" clId="{80ED3885-2E7D-4E83-B352-1DB438A17734}" dt="2023-12-05T01:13:04.609" v="970" actId="478"/>
          <ac:picMkLst>
            <pc:docMk/>
            <pc:sldMk cId="1056461127" sldId="260"/>
            <ac:picMk id="18" creationId="{19218BB4-AFFC-F7A3-3037-AA4C69980045}"/>
          </ac:picMkLst>
        </pc:picChg>
        <pc:picChg chg="add mod ord topLvl">
          <ac:chgData name="Ammons,Dylan" userId="3c55e2f8-c714-44bc-a6fb-182f1578580d" providerId="ADAL" clId="{80ED3885-2E7D-4E83-B352-1DB438A17734}" dt="2023-12-05T01:13:16.446" v="982" actId="165"/>
          <ac:picMkLst>
            <pc:docMk/>
            <pc:sldMk cId="1056461127" sldId="260"/>
            <ac:picMk id="19" creationId="{63F68C58-493D-FC0B-6E8C-855F396BA707}"/>
          </ac:picMkLst>
        </pc:picChg>
        <pc:picChg chg="add mod topLvl">
          <ac:chgData name="Ammons,Dylan" userId="3c55e2f8-c714-44bc-a6fb-182f1578580d" providerId="ADAL" clId="{80ED3885-2E7D-4E83-B352-1DB438A17734}" dt="2023-12-05T01:13:16.446" v="982" actId="165"/>
          <ac:picMkLst>
            <pc:docMk/>
            <pc:sldMk cId="1056461127" sldId="260"/>
            <ac:picMk id="20" creationId="{F15953CE-3DE8-D62A-39EB-65771B8FF5D4}"/>
          </ac:picMkLst>
        </pc:picChg>
        <pc:picChg chg="add mod ord topLvl">
          <ac:chgData name="Ammons,Dylan" userId="3c55e2f8-c714-44bc-a6fb-182f1578580d" providerId="ADAL" clId="{80ED3885-2E7D-4E83-B352-1DB438A17734}" dt="2023-12-05T01:13:16.446" v="982" actId="165"/>
          <ac:picMkLst>
            <pc:docMk/>
            <pc:sldMk cId="1056461127" sldId="260"/>
            <ac:picMk id="21" creationId="{BFE777A9-4F88-D685-F512-B4780191023B}"/>
          </ac:picMkLst>
        </pc:picChg>
        <pc:picChg chg="add mod ord topLvl">
          <ac:chgData name="Ammons,Dylan" userId="3c55e2f8-c714-44bc-a6fb-182f1578580d" providerId="ADAL" clId="{80ED3885-2E7D-4E83-B352-1DB438A17734}" dt="2023-12-05T01:13:16.446" v="982" actId="165"/>
          <ac:picMkLst>
            <pc:docMk/>
            <pc:sldMk cId="1056461127" sldId="260"/>
            <ac:picMk id="22" creationId="{4F3C7629-D476-77AA-1954-5BF4D92ED9A9}"/>
          </ac:picMkLst>
        </pc:picChg>
        <pc:picChg chg="add mod modCrop">
          <ac:chgData name="Ammons,Dylan" userId="3c55e2f8-c714-44bc-a6fb-182f1578580d" providerId="ADAL" clId="{80ED3885-2E7D-4E83-B352-1DB438A17734}" dt="2023-12-05T01:13:16.446" v="982" actId="165"/>
          <ac:picMkLst>
            <pc:docMk/>
            <pc:sldMk cId="1056461127" sldId="260"/>
            <ac:picMk id="23" creationId="{569AEDF7-50AD-68F9-73C1-4B68C0BB7FDB}"/>
          </ac:picMkLst>
        </pc:picChg>
        <pc:picChg chg="add mod modCrop">
          <ac:chgData name="Ammons,Dylan" userId="3c55e2f8-c714-44bc-a6fb-182f1578580d" providerId="ADAL" clId="{80ED3885-2E7D-4E83-B352-1DB438A17734}" dt="2023-12-05T01:13:16.446" v="982" actId="165"/>
          <ac:picMkLst>
            <pc:docMk/>
            <pc:sldMk cId="1056461127" sldId="260"/>
            <ac:picMk id="24" creationId="{453EDC89-C489-F3D3-B021-0916825E9182}"/>
          </ac:picMkLst>
        </pc:picChg>
      </pc:sldChg>
      <pc:sldChg chg="addSp delSp modSp mod modNotesTx">
        <pc:chgData name="Ammons,Dylan" userId="3c55e2f8-c714-44bc-a6fb-182f1578580d" providerId="ADAL" clId="{80ED3885-2E7D-4E83-B352-1DB438A17734}" dt="2023-12-05T02:12:05.879" v="2131" actId="20577"/>
        <pc:sldMkLst>
          <pc:docMk/>
          <pc:sldMk cId="424590732" sldId="262"/>
        </pc:sldMkLst>
        <pc:spChg chg="del">
          <ac:chgData name="Ammons,Dylan" userId="3c55e2f8-c714-44bc-a6fb-182f1578580d" providerId="ADAL" clId="{80ED3885-2E7D-4E83-B352-1DB438A17734}" dt="2023-12-02T22:57:39.819" v="333" actId="478"/>
          <ac:spMkLst>
            <pc:docMk/>
            <pc:sldMk cId="424590732" sldId="262"/>
            <ac:spMk id="5" creationId="{F50C5ABD-A591-3CCF-06B3-3EB92FAAA443}"/>
          </ac:spMkLst>
        </pc:spChg>
        <pc:spChg chg="mod">
          <ac:chgData name="Ammons,Dylan" userId="3c55e2f8-c714-44bc-a6fb-182f1578580d" providerId="ADAL" clId="{80ED3885-2E7D-4E83-B352-1DB438A17734}" dt="2023-12-02T22:57:54.265" v="338" actId="164"/>
          <ac:spMkLst>
            <pc:docMk/>
            <pc:sldMk cId="424590732" sldId="262"/>
            <ac:spMk id="10" creationId="{038D5D50-7FD8-C2F4-5DD2-73462223F0F7}"/>
          </ac:spMkLst>
        </pc:spChg>
        <pc:spChg chg="add mod">
          <ac:chgData name="Ammons,Dylan" userId="3c55e2f8-c714-44bc-a6fb-182f1578580d" providerId="ADAL" clId="{80ED3885-2E7D-4E83-B352-1DB438A17734}" dt="2023-12-03T00:59:14.219" v="369" actId="552"/>
          <ac:spMkLst>
            <pc:docMk/>
            <pc:sldMk cId="424590732" sldId="262"/>
            <ac:spMk id="11" creationId="{323D25FD-0720-574E-8CA9-C68C7FC40EF4}"/>
          </ac:spMkLst>
        </pc:spChg>
        <pc:spChg chg="add mod">
          <ac:chgData name="Ammons,Dylan" userId="3c55e2f8-c714-44bc-a6fb-182f1578580d" providerId="ADAL" clId="{80ED3885-2E7D-4E83-B352-1DB438A17734}" dt="2023-12-03T00:59:21.515" v="370" actId="554"/>
          <ac:spMkLst>
            <pc:docMk/>
            <pc:sldMk cId="424590732" sldId="262"/>
            <ac:spMk id="12" creationId="{D0E6855A-3768-43A3-6330-4FB9BA40D54F}"/>
          </ac:spMkLst>
        </pc:spChg>
        <pc:spChg chg="add mod">
          <ac:chgData name="Ammons,Dylan" userId="3c55e2f8-c714-44bc-a6fb-182f1578580d" providerId="ADAL" clId="{80ED3885-2E7D-4E83-B352-1DB438A17734}" dt="2023-12-03T00:59:14.219" v="369" actId="552"/>
          <ac:spMkLst>
            <pc:docMk/>
            <pc:sldMk cId="424590732" sldId="262"/>
            <ac:spMk id="13" creationId="{518BBDBC-6502-E46B-3CBA-E72B9826212C}"/>
          </ac:spMkLst>
        </pc:spChg>
        <pc:spChg chg="add mod">
          <ac:chgData name="Ammons,Dylan" userId="3c55e2f8-c714-44bc-a6fb-182f1578580d" providerId="ADAL" clId="{80ED3885-2E7D-4E83-B352-1DB438A17734}" dt="2023-12-03T00:58:45.145" v="360" actId="1076"/>
          <ac:spMkLst>
            <pc:docMk/>
            <pc:sldMk cId="424590732" sldId="262"/>
            <ac:spMk id="14" creationId="{A808A369-BB1C-1642-50E8-C33A08FC91C8}"/>
          </ac:spMkLst>
        </pc:spChg>
        <pc:spChg chg="add mod">
          <ac:chgData name="Ammons,Dylan" userId="3c55e2f8-c714-44bc-a6fb-182f1578580d" providerId="ADAL" clId="{80ED3885-2E7D-4E83-B352-1DB438A17734}" dt="2023-12-03T00:59:21.515" v="370" actId="554"/>
          <ac:spMkLst>
            <pc:docMk/>
            <pc:sldMk cId="424590732" sldId="262"/>
            <ac:spMk id="15" creationId="{A36BF8F8-480B-AA3D-B6E7-1475AE2A65C8}"/>
          </ac:spMkLst>
        </pc:spChg>
        <pc:grpChg chg="add mod">
          <ac:chgData name="Ammons,Dylan" userId="3c55e2f8-c714-44bc-a6fb-182f1578580d" providerId="ADAL" clId="{80ED3885-2E7D-4E83-B352-1DB438A17734}" dt="2023-12-03T00:50:12.388" v="355" actId="1076"/>
          <ac:grpSpMkLst>
            <pc:docMk/>
            <pc:sldMk cId="424590732" sldId="262"/>
            <ac:grpSpMk id="4" creationId="{84318E72-A0AE-930F-6E4B-C8BDC7C2F107}"/>
          </ac:grpSpMkLst>
        </pc:grpChg>
        <pc:picChg chg="mod">
          <ac:chgData name="Ammons,Dylan" userId="3c55e2f8-c714-44bc-a6fb-182f1578580d" providerId="ADAL" clId="{80ED3885-2E7D-4E83-B352-1DB438A17734}" dt="2023-12-03T00:50:02.801" v="354" actId="1076"/>
          <ac:picMkLst>
            <pc:docMk/>
            <pc:sldMk cId="424590732" sldId="262"/>
            <ac:picMk id="2" creationId="{95F63DDC-36C1-548D-3442-7046D5C773B6}"/>
          </ac:picMkLst>
        </pc:picChg>
        <pc:picChg chg="add mod">
          <ac:chgData name="Ammons,Dylan" userId="3c55e2f8-c714-44bc-a6fb-182f1578580d" providerId="ADAL" clId="{80ED3885-2E7D-4E83-B352-1DB438A17734}" dt="2023-12-03T00:58:42.340" v="359" actId="1076"/>
          <ac:picMkLst>
            <pc:docMk/>
            <pc:sldMk cId="424590732" sldId="262"/>
            <ac:picMk id="3" creationId="{2C71516B-DA85-E9D9-5412-27EE75512A53}"/>
          </ac:picMkLst>
        </pc:picChg>
        <pc:picChg chg="add mod">
          <ac:chgData name="Ammons,Dylan" userId="3c55e2f8-c714-44bc-a6fb-182f1578580d" providerId="ADAL" clId="{80ED3885-2E7D-4E83-B352-1DB438A17734}" dt="2023-12-03T00:49:56.323" v="351" actId="1076"/>
          <ac:picMkLst>
            <pc:docMk/>
            <pc:sldMk cId="424590732" sldId="262"/>
            <ac:picMk id="6" creationId="{9A37EC22-780C-4A32-6CDE-48EB49B263DB}"/>
          </ac:picMkLst>
        </pc:picChg>
        <pc:picChg chg="mod">
          <ac:chgData name="Ammons,Dylan" userId="3c55e2f8-c714-44bc-a6fb-182f1578580d" providerId="ADAL" clId="{80ED3885-2E7D-4E83-B352-1DB438A17734}" dt="2023-12-02T22:57:54.265" v="338" actId="164"/>
          <ac:picMkLst>
            <pc:docMk/>
            <pc:sldMk cId="424590732" sldId="262"/>
            <ac:picMk id="7" creationId="{861E6E8E-C655-6A79-3181-2EFBEF94B187}"/>
          </ac:picMkLst>
        </pc:picChg>
        <pc:picChg chg="mod">
          <ac:chgData name="Ammons,Dylan" userId="3c55e2f8-c714-44bc-a6fb-182f1578580d" providerId="ADAL" clId="{80ED3885-2E7D-4E83-B352-1DB438A17734}" dt="2023-12-03T00:49:51.295" v="349" actId="1076"/>
          <ac:picMkLst>
            <pc:docMk/>
            <pc:sldMk cId="424590732" sldId="262"/>
            <ac:picMk id="8" creationId="{5FD8C288-5D29-CD2E-3FC4-B48C8A282C5B}"/>
          </ac:picMkLst>
        </pc:picChg>
        <pc:picChg chg="add del mod">
          <ac:chgData name="Ammons,Dylan" userId="3c55e2f8-c714-44bc-a6fb-182f1578580d" providerId="ADAL" clId="{80ED3885-2E7D-4E83-B352-1DB438A17734}" dt="2023-12-05T01:51:54.630" v="1031" actId="478"/>
          <ac:picMkLst>
            <pc:docMk/>
            <pc:sldMk cId="424590732" sldId="262"/>
            <ac:picMk id="9" creationId="{C0A0709D-25FF-7E56-68F6-112CE04B0CB1}"/>
          </ac:picMkLst>
        </pc:picChg>
      </pc:sldChg>
      <pc:sldChg chg="addSp delSp modSp mod modCm">
        <pc:chgData name="Ammons,Dylan" userId="3c55e2f8-c714-44bc-a6fb-182f1578580d" providerId="ADAL" clId="{80ED3885-2E7D-4E83-B352-1DB438A17734}" dt="2023-12-04T21:49:12.815" v="827" actId="1036"/>
        <pc:sldMkLst>
          <pc:docMk/>
          <pc:sldMk cId="22417065" sldId="264"/>
        </pc:sldMkLst>
        <pc:spChg chg="del">
          <ac:chgData name="Ammons,Dylan" userId="3c55e2f8-c714-44bc-a6fb-182f1578580d" providerId="ADAL" clId="{80ED3885-2E7D-4E83-B352-1DB438A17734}" dt="2023-12-02T21:09:09.394" v="240" actId="478"/>
          <ac:spMkLst>
            <pc:docMk/>
            <pc:sldMk cId="22417065" sldId="264"/>
            <ac:spMk id="2" creationId="{76FA0C5C-CB31-689D-C884-7C6CF27D248E}"/>
          </ac:spMkLst>
        </pc:spChg>
        <pc:spChg chg="del">
          <ac:chgData name="Ammons,Dylan" userId="3c55e2f8-c714-44bc-a6fb-182f1578580d" providerId="ADAL" clId="{80ED3885-2E7D-4E83-B352-1DB438A17734}" dt="2023-11-28T23:28:32.617" v="184" actId="478"/>
          <ac:spMkLst>
            <pc:docMk/>
            <pc:sldMk cId="22417065" sldId="264"/>
            <ac:spMk id="10" creationId="{308EF6A4-B033-84C9-F8F4-B96D992F9651}"/>
          </ac:spMkLst>
        </pc:spChg>
        <pc:spChg chg="del">
          <ac:chgData name="Ammons,Dylan" userId="3c55e2f8-c714-44bc-a6fb-182f1578580d" providerId="ADAL" clId="{80ED3885-2E7D-4E83-B352-1DB438A17734}" dt="2023-12-02T21:08:30.267" v="230" actId="478"/>
          <ac:spMkLst>
            <pc:docMk/>
            <pc:sldMk cId="22417065" sldId="264"/>
            <ac:spMk id="11" creationId="{2F89FC43-5C70-67ED-F4CA-FE344A42D7BF}"/>
          </ac:spMkLst>
        </pc:spChg>
        <pc:spChg chg="mod">
          <ac:chgData name="Ammons,Dylan" userId="3c55e2f8-c714-44bc-a6fb-182f1578580d" providerId="ADAL" clId="{80ED3885-2E7D-4E83-B352-1DB438A17734}" dt="2023-12-04T21:22:28.098" v="785" actId="554"/>
          <ac:spMkLst>
            <pc:docMk/>
            <pc:sldMk cId="22417065" sldId="264"/>
            <ac:spMk id="13" creationId="{22A3BF0E-AE41-2DF5-A2B0-27B530EEA91E}"/>
          </ac:spMkLst>
        </pc:spChg>
        <pc:spChg chg="mod">
          <ac:chgData name="Ammons,Dylan" userId="3c55e2f8-c714-44bc-a6fb-182f1578580d" providerId="ADAL" clId="{80ED3885-2E7D-4E83-B352-1DB438A17734}" dt="2023-12-04T21:49:12.815" v="827" actId="1036"/>
          <ac:spMkLst>
            <pc:docMk/>
            <pc:sldMk cId="22417065" sldId="264"/>
            <ac:spMk id="14" creationId="{84833ED6-21BF-110A-0808-BFE2DF294B27}"/>
          </ac:spMkLst>
        </pc:spChg>
        <pc:spChg chg="mod">
          <ac:chgData name="Ammons,Dylan" userId="3c55e2f8-c714-44bc-a6fb-182f1578580d" providerId="ADAL" clId="{80ED3885-2E7D-4E83-B352-1DB438A17734}" dt="2023-12-04T21:48:53.848" v="811" actId="1036"/>
          <ac:spMkLst>
            <pc:docMk/>
            <pc:sldMk cId="22417065" sldId="264"/>
            <ac:spMk id="15" creationId="{02EBFA7E-86A1-4577-1D4A-CB8A8356B4BD}"/>
          </ac:spMkLst>
        </pc:spChg>
        <pc:spChg chg="mod">
          <ac:chgData name="Ammons,Dylan" userId="3c55e2f8-c714-44bc-a6fb-182f1578580d" providerId="ADAL" clId="{80ED3885-2E7D-4E83-B352-1DB438A17734}" dt="2023-12-04T21:48:53.848" v="811" actId="1036"/>
          <ac:spMkLst>
            <pc:docMk/>
            <pc:sldMk cId="22417065" sldId="264"/>
            <ac:spMk id="16" creationId="{5E09366B-6292-F0CC-2AB9-9DB4F14D609F}"/>
          </ac:spMkLst>
        </pc:spChg>
        <pc:spChg chg="mod">
          <ac:chgData name="Ammons,Dylan" userId="3c55e2f8-c714-44bc-a6fb-182f1578580d" providerId="ADAL" clId="{80ED3885-2E7D-4E83-B352-1DB438A17734}" dt="2023-12-04T21:48:53.848" v="811" actId="1036"/>
          <ac:spMkLst>
            <pc:docMk/>
            <pc:sldMk cId="22417065" sldId="264"/>
            <ac:spMk id="17" creationId="{23996409-0C74-69A2-87C8-617D685EE82D}"/>
          </ac:spMkLst>
        </pc:spChg>
        <pc:spChg chg="mod">
          <ac:chgData name="Ammons,Dylan" userId="3c55e2f8-c714-44bc-a6fb-182f1578580d" providerId="ADAL" clId="{80ED3885-2E7D-4E83-B352-1DB438A17734}" dt="2023-12-04T21:22:35.874" v="786" actId="552"/>
          <ac:spMkLst>
            <pc:docMk/>
            <pc:sldMk cId="22417065" sldId="264"/>
            <ac:spMk id="29" creationId="{0A1A2948-81AE-BF10-0483-4157EC3E9CD3}"/>
          </ac:spMkLst>
        </pc:spChg>
        <pc:picChg chg="add mod ord">
          <ac:chgData name="Ammons,Dylan" userId="3c55e2f8-c714-44bc-a6fb-182f1578580d" providerId="ADAL" clId="{80ED3885-2E7D-4E83-B352-1DB438A17734}" dt="2023-12-04T21:43:22.745" v="803" actId="553"/>
          <ac:picMkLst>
            <pc:docMk/>
            <pc:sldMk cId="22417065" sldId="264"/>
            <ac:picMk id="2" creationId="{68FA5EDA-A195-5FDF-E56D-3119FD02F23B}"/>
          </ac:picMkLst>
        </pc:picChg>
        <pc:picChg chg="del">
          <ac:chgData name="Ammons,Dylan" userId="3c55e2f8-c714-44bc-a6fb-182f1578580d" providerId="ADAL" clId="{80ED3885-2E7D-4E83-B352-1DB438A17734}" dt="2023-12-02T21:08:32.070" v="231" actId="478"/>
          <ac:picMkLst>
            <pc:docMk/>
            <pc:sldMk cId="22417065" sldId="264"/>
            <ac:picMk id="3" creationId="{9D021E8D-6B2F-2F52-07F9-42A60F230706}"/>
          </ac:picMkLst>
        </pc:picChg>
        <pc:picChg chg="del mod">
          <ac:chgData name="Ammons,Dylan" userId="3c55e2f8-c714-44bc-a6fb-182f1578580d" providerId="ADAL" clId="{80ED3885-2E7D-4E83-B352-1DB438A17734}" dt="2023-12-02T21:08:27.261" v="229" actId="478"/>
          <ac:picMkLst>
            <pc:docMk/>
            <pc:sldMk cId="22417065" sldId="264"/>
            <ac:picMk id="4" creationId="{A16DB17C-D7A9-A100-F40D-97FCA2214983}"/>
          </ac:picMkLst>
        </pc:picChg>
        <pc:picChg chg="del mod">
          <ac:chgData name="Ammons,Dylan" userId="3c55e2f8-c714-44bc-a6fb-182f1578580d" providerId="ADAL" clId="{80ED3885-2E7D-4E83-B352-1DB438A17734}" dt="2023-12-02T21:08:35.139" v="233" actId="21"/>
          <ac:picMkLst>
            <pc:docMk/>
            <pc:sldMk cId="22417065" sldId="264"/>
            <ac:picMk id="7" creationId="{FDBD9490-6EE0-9AD2-686F-362FAE9850EC}"/>
          </ac:picMkLst>
        </pc:picChg>
        <pc:picChg chg="del">
          <ac:chgData name="Ammons,Dylan" userId="3c55e2f8-c714-44bc-a6fb-182f1578580d" providerId="ADAL" clId="{80ED3885-2E7D-4E83-B352-1DB438A17734}" dt="2023-12-02T21:09:06.172" v="239" actId="478"/>
          <ac:picMkLst>
            <pc:docMk/>
            <pc:sldMk cId="22417065" sldId="264"/>
            <ac:picMk id="12" creationId="{344A5EED-CAF9-ACB1-C0B7-087E47B44942}"/>
          </ac:picMkLst>
        </pc:picChg>
        <pc:picChg chg="mod">
          <ac:chgData name="Ammons,Dylan" userId="3c55e2f8-c714-44bc-a6fb-182f1578580d" providerId="ADAL" clId="{80ED3885-2E7D-4E83-B352-1DB438A17734}" dt="2023-12-04T21:43:28.627" v="806" actId="552"/>
          <ac:picMkLst>
            <pc:docMk/>
            <pc:sldMk cId="22417065" sldId="264"/>
            <ac:picMk id="19" creationId="{2E69D5A2-52DC-2E93-3C86-B2FDC472CD2E}"/>
          </ac:picMkLst>
        </pc:picChg>
        <pc:picChg chg="add mod ord">
          <ac:chgData name="Ammons,Dylan" userId="3c55e2f8-c714-44bc-a6fb-182f1578580d" providerId="ADAL" clId="{80ED3885-2E7D-4E83-B352-1DB438A17734}" dt="2023-12-04T21:43:25.233" v="805" actId="1038"/>
          <ac:picMkLst>
            <pc:docMk/>
            <pc:sldMk cId="22417065" sldId="264"/>
            <ac:picMk id="21" creationId="{3FC23B58-72FB-EFEC-C513-3E13C66055D9}"/>
          </ac:picMkLst>
        </pc:picChg>
        <pc:picChg chg="del">
          <ac:chgData name="Ammons,Dylan" userId="3c55e2f8-c714-44bc-a6fb-182f1578580d" providerId="ADAL" clId="{80ED3885-2E7D-4E83-B352-1DB438A17734}" dt="2023-11-28T23:28:19.087" v="181" actId="478"/>
          <ac:picMkLst>
            <pc:docMk/>
            <pc:sldMk cId="22417065" sldId="264"/>
            <ac:picMk id="22" creationId="{F3D6C458-44BF-C403-A7D1-59F98AC3D396}"/>
          </ac:picMkLst>
        </pc:picChg>
        <pc:picChg chg="del mod ord">
          <ac:chgData name="Ammons,Dylan" userId="3c55e2f8-c714-44bc-a6fb-182f1578580d" providerId="ADAL" clId="{80ED3885-2E7D-4E83-B352-1DB438A17734}" dt="2023-11-28T23:25:31.967" v="174" actId="478"/>
          <ac:picMkLst>
            <pc:docMk/>
            <pc:sldMk cId="22417065" sldId="264"/>
            <ac:picMk id="25" creationId="{4BD771E8-CBA5-4659-5D45-222ED0EE70C0}"/>
          </ac:picMkLst>
        </pc:picChg>
        <pc:picChg chg="add mod ord modCrop">
          <ac:chgData name="Ammons,Dylan" userId="3c55e2f8-c714-44bc-a6fb-182f1578580d" providerId="ADAL" clId="{80ED3885-2E7D-4E83-B352-1DB438A17734}" dt="2023-12-04T21:48:59.048" v="814" actId="1036"/>
          <ac:picMkLst>
            <pc:docMk/>
            <pc:sldMk cId="22417065" sldId="264"/>
            <ac:picMk id="26" creationId="{E6E64CB7-77B0-B571-771E-893F458FD26C}"/>
          </ac:picMkLst>
        </pc:picChg>
        <pc:picChg chg="del mod">
          <ac:chgData name="Ammons,Dylan" userId="3c55e2f8-c714-44bc-a6fb-182f1578580d" providerId="ADAL" clId="{80ED3885-2E7D-4E83-B352-1DB438A17734}" dt="2023-12-02T21:08:59.423" v="237" actId="478"/>
          <ac:picMkLst>
            <pc:docMk/>
            <pc:sldMk cId="22417065" sldId="264"/>
            <ac:picMk id="28" creationId="{DAA83254-1441-875C-D0CB-CADBF2966A10}"/>
          </ac:picMkLst>
        </pc:picChg>
        <pc:picChg chg="del mod">
          <ac:chgData name="Ammons,Dylan" userId="3c55e2f8-c714-44bc-a6fb-182f1578580d" providerId="ADAL" clId="{80ED3885-2E7D-4E83-B352-1DB438A17734}" dt="2023-11-28T23:28:31.114" v="183" actId="478"/>
          <ac:picMkLst>
            <pc:docMk/>
            <pc:sldMk cId="22417065" sldId="264"/>
            <ac:picMk id="32" creationId="{390ED07B-8851-DEBE-A632-88E9A87DB47B}"/>
          </ac:picMkLst>
        </pc:picChg>
        <pc:picChg chg="mod ord">
          <ac:chgData name="Ammons,Dylan" userId="3c55e2f8-c714-44bc-a6fb-182f1578580d" providerId="ADAL" clId="{80ED3885-2E7D-4E83-B352-1DB438A17734}" dt="2023-12-04T21:49:03.395" v="815" actId="1035"/>
          <ac:picMkLst>
            <pc:docMk/>
            <pc:sldMk cId="22417065" sldId="264"/>
            <ac:picMk id="37" creationId="{44CD85A3-744E-F28E-ACA8-AE8F1118461D}"/>
          </ac:picMkLst>
        </pc:picChg>
        <pc:picChg chg="del mod">
          <ac:chgData name="Ammons,Dylan" userId="3c55e2f8-c714-44bc-a6fb-182f1578580d" providerId="ADAL" clId="{80ED3885-2E7D-4E83-B352-1DB438A17734}" dt="2023-12-04T21:42:58.195" v="793" actId="478"/>
          <ac:picMkLst>
            <pc:docMk/>
            <pc:sldMk cId="22417065" sldId="264"/>
            <ac:picMk id="38" creationId="{8E370671-5ABE-75D3-6683-FE0A62C70522}"/>
          </ac:picMkLst>
        </pc:picChg>
        <pc:extLst>
          <p:ext xmlns:p="http://schemas.openxmlformats.org/presentationml/2006/main" uri="{D6D511B9-2390-475A-947B-AFAB55BFBCF1}">
            <pc226:cmChg xmlns:pc226="http://schemas.microsoft.com/office/powerpoint/2022/06/main/command" chg="mod">
              <pc226:chgData name="Ammons,Dylan" userId="3c55e2f8-c714-44bc-a6fb-182f1578580d" providerId="ADAL" clId="{80ED3885-2E7D-4E83-B352-1DB438A17734}" dt="2023-11-28T23:28:19.087" v="182" actId="2056"/>
              <pc2:cmMkLst xmlns:pc2="http://schemas.microsoft.com/office/powerpoint/2019/9/main/command">
                <pc:docMk/>
                <pc:sldMk cId="22417065" sldId="264"/>
                <pc2:cmMk id="{3D278831-9B67-476D-99F2-406C7CE242CC}"/>
              </pc2:cmMkLst>
            </pc226:cmChg>
            <pc226:cmChg xmlns:pc226="http://schemas.microsoft.com/office/powerpoint/2022/06/main/command" chg="mod">
              <pc226:chgData name="Ammons,Dylan" userId="3c55e2f8-c714-44bc-a6fb-182f1578580d" providerId="ADAL" clId="{80ED3885-2E7D-4E83-B352-1DB438A17734}" dt="2023-11-28T23:28:40.760" v="186"/>
              <pc2:cmMkLst xmlns:pc2="http://schemas.microsoft.com/office/powerpoint/2019/9/main/command">
                <pc:docMk/>
                <pc:sldMk cId="22417065" sldId="264"/>
                <pc2:cmMk id="{7D775EBB-705A-4070-B6DC-17429BD9E9FC}"/>
              </pc2:cmMkLst>
            </pc226:cmChg>
            <pc226:cmChg xmlns:pc226="http://schemas.microsoft.com/office/powerpoint/2022/06/main/command" chg="mod">
              <pc226:chgData name="Ammons,Dylan" userId="3c55e2f8-c714-44bc-a6fb-182f1578580d" providerId="ADAL" clId="{80ED3885-2E7D-4E83-B352-1DB438A17734}" dt="2023-12-02T21:08:59.430" v="238" actId="2056"/>
              <pc2:cmMkLst xmlns:pc2="http://schemas.microsoft.com/office/powerpoint/2019/9/main/command">
                <pc:docMk/>
                <pc:sldMk cId="22417065" sldId="264"/>
                <pc2:cmMk id="{CB0673F4-CCEE-48C5-9CED-72E54F78BF6A}"/>
              </pc2:cmMkLst>
            </pc226:cmChg>
          </p:ext>
        </pc:extLst>
      </pc:sldChg>
      <pc:sldChg chg="addSp delSp modSp mod modNotesTx">
        <pc:chgData name="Ammons,Dylan" userId="3c55e2f8-c714-44bc-a6fb-182f1578580d" providerId="ADAL" clId="{80ED3885-2E7D-4E83-B352-1DB438A17734}" dt="2023-12-05T02:45:17.708" v="2456" actId="20577"/>
        <pc:sldMkLst>
          <pc:docMk/>
          <pc:sldMk cId="2835285794" sldId="267"/>
        </pc:sldMkLst>
        <pc:spChg chg="add mod ord">
          <ac:chgData name="Ammons,Dylan" userId="3c55e2f8-c714-44bc-a6fb-182f1578580d" providerId="ADAL" clId="{80ED3885-2E7D-4E83-B352-1DB438A17734}" dt="2023-12-05T02:44:33.394" v="2365" actId="553"/>
          <ac:spMkLst>
            <pc:docMk/>
            <pc:sldMk cId="2835285794" sldId="267"/>
            <ac:spMk id="3" creationId="{64006E07-0F3E-3A30-D1BC-A16C69039C4E}"/>
          </ac:spMkLst>
        </pc:spChg>
        <pc:spChg chg="add mod">
          <ac:chgData name="Ammons,Dylan" userId="3c55e2f8-c714-44bc-a6fb-182f1578580d" providerId="ADAL" clId="{80ED3885-2E7D-4E83-B352-1DB438A17734}" dt="2023-12-05T02:44:17.107" v="2359" actId="554"/>
          <ac:spMkLst>
            <pc:docMk/>
            <pc:sldMk cId="2835285794" sldId="267"/>
            <ac:spMk id="9" creationId="{72F79593-7693-B1CC-B544-373A697FFEF4}"/>
          </ac:spMkLst>
        </pc:spChg>
        <pc:spChg chg="add mod ord">
          <ac:chgData name="Ammons,Dylan" userId="3c55e2f8-c714-44bc-a6fb-182f1578580d" providerId="ADAL" clId="{80ED3885-2E7D-4E83-B352-1DB438A17734}" dt="2023-12-05T02:44:33.394" v="2365" actId="553"/>
          <ac:spMkLst>
            <pc:docMk/>
            <pc:sldMk cId="2835285794" sldId="267"/>
            <ac:spMk id="10" creationId="{7C8A095B-D4E1-8214-5D45-4E2E33CC032C}"/>
          </ac:spMkLst>
        </pc:spChg>
        <pc:spChg chg="add mod ord">
          <ac:chgData name="Ammons,Dylan" userId="3c55e2f8-c714-44bc-a6fb-182f1578580d" providerId="ADAL" clId="{80ED3885-2E7D-4E83-B352-1DB438A17734}" dt="2023-12-05T02:44:21.455" v="2360" actId="554"/>
          <ac:spMkLst>
            <pc:docMk/>
            <pc:sldMk cId="2835285794" sldId="267"/>
            <ac:spMk id="11" creationId="{747CE829-5920-D369-20A9-7CBA86BD59AD}"/>
          </ac:spMkLst>
        </pc:spChg>
        <pc:spChg chg="add mod">
          <ac:chgData name="Ammons,Dylan" userId="3c55e2f8-c714-44bc-a6fb-182f1578580d" providerId="ADAL" clId="{80ED3885-2E7D-4E83-B352-1DB438A17734}" dt="2023-12-05T02:44:33.394" v="2365" actId="553"/>
          <ac:spMkLst>
            <pc:docMk/>
            <pc:sldMk cId="2835285794" sldId="267"/>
            <ac:spMk id="16" creationId="{F1C2322F-DF8B-96E8-0BE0-772B3F646193}"/>
          </ac:spMkLst>
        </pc:spChg>
        <pc:picChg chg="mod ord">
          <ac:chgData name="Ammons,Dylan" userId="3c55e2f8-c714-44bc-a6fb-182f1578580d" providerId="ADAL" clId="{80ED3885-2E7D-4E83-B352-1DB438A17734}" dt="2023-12-03T02:47:58.593" v="415" actId="1076"/>
          <ac:picMkLst>
            <pc:docMk/>
            <pc:sldMk cId="2835285794" sldId="267"/>
            <ac:picMk id="2" creationId="{DD8B4249-D6D1-E574-BF42-7F131E18A886}"/>
          </ac:picMkLst>
        </pc:picChg>
        <pc:picChg chg="add del mod">
          <ac:chgData name="Ammons,Dylan" userId="3c55e2f8-c714-44bc-a6fb-182f1578580d" providerId="ADAL" clId="{80ED3885-2E7D-4E83-B352-1DB438A17734}" dt="2023-12-03T01:27:38.692" v="381" actId="478"/>
          <ac:picMkLst>
            <pc:docMk/>
            <pc:sldMk cId="2835285794" sldId="267"/>
            <ac:picMk id="3" creationId="{287BFA1D-2EBD-324B-E72C-3B198B7C44AF}"/>
          </ac:picMkLst>
        </pc:picChg>
        <pc:picChg chg="del mod">
          <ac:chgData name="Ammons,Dylan" userId="3c55e2f8-c714-44bc-a6fb-182f1578580d" providerId="ADAL" clId="{80ED3885-2E7D-4E83-B352-1DB438A17734}" dt="2023-12-05T02:42:53.213" v="2344" actId="478"/>
          <ac:picMkLst>
            <pc:docMk/>
            <pc:sldMk cId="2835285794" sldId="267"/>
            <ac:picMk id="4" creationId="{5A662432-2C99-5D15-8257-227A03924C54}"/>
          </ac:picMkLst>
        </pc:picChg>
        <pc:picChg chg="add del mod">
          <ac:chgData name="Ammons,Dylan" userId="3c55e2f8-c714-44bc-a6fb-182f1578580d" providerId="ADAL" clId="{80ED3885-2E7D-4E83-B352-1DB438A17734}" dt="2023-12-05T01:59:41.030" v="1065" actId="478"/>
          <ac:picMkLst>
            <pc:docMk/>
            <pc:sldMk cId="2835285794" sldId="267"/>
            <ac:picMk id="5" creationId="{C350DF1B-7486-CCD2-2973-4F86CA90BC7C}"/>
          </ac:picMkLst>
        </pc:picChg>
        <pc:picChg chg="add del mod">
          <ac:chgData name="Ammons,Dylan" userId="3c55e2f8-c714-44bc-a6fb-182f1578580d" providerId="ADAL" clId="{80ED3885-2E7D-4E83-B352-1DB438A17734}" dt="2023-12-05T02:13:47.334" v="2135" actId="478"/>
          <ac:picMkLst>
            <pc:docMk/>
            <pc:sldMk cId="2835285794" sldId="267"/>
            <ac:picMk id="6" creationId="{01B862DE-0C4C-EF24-9D04-C720EE8D14B7}"/>
          </ac:picMkLst>
        </pc:picChg>
        <pc:picChg chg="add del mod modCrop">
          <ac:chgData name="Ammons,Dylan" userId="3c55e2f8-c714-44bc-a6fb-182f1578580d" providerId="ADAL" clId="{80ED3885-2E7D-4E83-B352-1DB438A17734}" dt="2023-12-05T02:32:20.453" v="2334" actId="478"/>
          <ac:picMkLst>
            <pc:docMk/>
            <pc:sldMk cId="2835285794" sldId="267"/>
            <ac:picMk id="7" creationId="{FD415A84-D4D7-1189-4331-BFB9F3DC1790}"/>
          </ac:picMkLst>
        </pc:picChg>
        <pc:picChg chg="add del mod modCrop">
          <ac:chgData name="Ammons,Dylan" userId="3c55e2f8-c714-44bc-a6fb-182f1578580d" providerId="ADAL" clId="{80ED3885-2E7D-4E83-B352-1DB438A17734}" dt="2023-12-05T02:32:31.846" v="2339" actId="478"/>
          <ac:picMkLst>
            <pc:docMk/>
            <pc:sldMk cId="2835285794" sldId="267"/>
            <ac:picMk id="8" creationId="{B13FBE22-9D50-5C34-5204-9E83CF3FD770}"/>
          </ac:picMkLst>
        </pc:picChg>
        <pc:picChg chg="add mod ord">
          <ac:chgData name="Ammons,Dylan" userId="3c55e2f8-c714-44bc-a6fb-182f1578580d" providerId="ADAL" clId="{80ED3885-2E7D-4E83-B352-1DB438A17734}" dt="2023-12-05T01:59:39.326" v="1064" actId="167"/>
          <ac:picMkLst>
            <pc:docMk/>
            <pc:sldMk cId="2835285794" sldId="267"/>
            <ac:picMk id="12" creationId="{E78596BC-128B-5592-D62C-3899F7D5A619}"/>
          </ac:picMkLst>
        </pc:picChg>
        <pc:picChg chg="add mod">
          <ac:chgData name="Ammons,Dylan" userId="3c55e2f8-c714-44bc-a6fb-182f1578580d" providerId="ADAL" clId="{80ED3885-2E7D-4E83-B352-1DB438A17734}" dt="2023-12-05T02:13:56.624" v="2138" actId="1076"/>
          <ac:picMkLst>
            <pc:docMk/>
            <pc:sldMk cId="2835285794" sldId="267"/>
            <ac:picMk id="13" creationId="{F9BA763F-6661-24FE-0F61-6F83696B2DB6}"/>
          </ac:picMkLst>
        </pc:picChg>
        <pc:picChg chg="add mod">
          <ac:chgData name="Ammons,Dylan" userId="3c55e2f8-c714-44bc-a6fb-182f1578580d" providerId="ADAL" clId="{80ED3885-2E7D-4E83-B352-1DB438A17734}" dt="2023-12-05T02:32:30.639" v="2338" actId="1076"/>
          <ac:picMkLst>
            <pc:docMk/>
            <pc:sldMk cId="2835285794" sldId="267"/>
            <ac:picMk id="14" creationId="{1208F65C-5E3C-7AC3-C8B2-835A116EEF05}"/>
          </ac:picMkLst>
        </pc:picChg>
        <pc:picChg chg="add mod">
          <ac:chgData name="Ammons,Dylan" userId="3c55e2f8-c714-44bc-a6fb-182f1578580d" providerId="ADAL" clId="{80ED3885-2E7D-4E83-B352-1DB438A17734}" dt="2023-12-05T02:42:56.306" v="2345" actId="1076"/>
          <ac:picMkLst>
            <pc:docMk/>
            <pc:sldMk cId="2835285794" sldId="267"/>
            <ac:picMk id="15" creationId="{AC73B837-0B2E-2006-829A-E36CE88632CC}"/>
          </ac:picMkLst>
        </pc:picChg>
      </pc:sldChg>
      <pc:sldChg chg="delSp modSp mod modCm">
        <pc:chgData name="Ammons,Dylan" userId="3c55e2f8-c714-44bc-a6fb-182f1578580d" providerId="ADAL" clId="{80ED3885-2E7D-4E83-B352-1DB438A17734}" dt="2023-12-04T21:22:16.053" v="784" actId="554"/>
        <pc:sldMkLst>
          <pc:docMk/>
          <pc:sldMk cId="3253831515" sldId="268"/>
        </pc:sldMkLst>
        <pc:spChg chg="mod">
          <ac:chgData name="Ammons,Dylan" userId="3c55e2f8-c714-44bc-a6fb-182f1578580d" providerId="ADAL" clId="{80ED3885-2E7D-4E83-B352-1DB438A17734}" dt="2023-12-04T21:22:10.863" v="783" actId="554"/>
          <ac:spMkLst>
            <pc:docMk/>
            <pc:sldMk cId="3253831515" sldId="268"/>
            <ac:spMk id="5" creationId="{8B8F8E5E-111F-3208-3005-4E622B2F10E8}"/>
          </ac:spMkLst>
        </pc:spChg>
        <pc:spChg chg="mod">
          <ac:chgData name="Ammons,Dylan" userId="3c55e2f8-c714-44bc-a6fb-182f1578580d" providerId="ADAL" clId="{80ED3885-2E7D-4E83-B352-1DB438A17734}" dt="2023-12-04T21:22:16.053" v="784" actId="554"/>
          <ac:spMkLst>
            <pc:docMk/>
            <pc:sldMk cId="3253831515" sldId="268"/>
            <ac:spMk id="8" creationId="{01AD9B0E-FF44-E9B7-B17C-A30D39FE10A9}"/>
          </ac:spMkLst>
        </pc:spChg>
        <pc:spChg chg="mod">
          <ac:chgData name="Ammons,Dylan" userId="3c55e2f8-c714-44bc-a6fb-182f1578580d" providerId="ADAL" clId="{80ED3885-2E7D-4E83-B352-1DB438A17734}" dt="2023-12-04T21:22:16.053" v="784" actId="554"/>
          <ac:spMkLst>
            <pc:docMk/>
            <pc:sldMk cId="3253831515" sldId="268"/>
            <ac:spMk id="9" creationId="{89B56D77-EF14-E18E-2E4C-9C16DC89D464}"/>
          </ac:spMkLst>
        </pc:spChg>
        <pc:spChg chg="mod">
          <ac:chgData name="Ammons,Dylan" userId="3c55e2f8-c714-44bc-a6fb-182f1578580d" providerId="ADAL" clId="{80ED3885-2E7D-4E83-B352-1DB438A17734}" dt="2023-12-04T21:22:10.863" v="783" actId="554"/>
          <ac:spMkLst>
            <pc:docMk/>
            <pc:sldMk cId="3253831515" sldId="268"/>
            <ac:spMk id="18" creationId="{159AA724-2EBD-72FF-1945-D006052C386E}"/>
          </ac:spMkLst>
        </pc:spChg>
        <pc:picChg chg="del mod">
          <ac:chgData name="Ammons,Dylan" userId="3c55e2f8-c714-44bc-a6fb-182f1578580d" providerId="ADAL" clId="{80ED3885-2E7D-4E83-B352-1DB438A17734}" dt="2023-12-03T00:49:23.533" v="339" actId="21"/>
          <ac:picMkLst>
            <pc:docMk/>
            <pc:sldMk cId="3253831515" sldId="268"/>
            <ac:picMk id="6" creationId="{44F8EABE-79F4-78E3-BE25-06DADB409EB2}"/>
          </ac:picMkLst>
        </pc:picChg>
        <pc:picChg chg="del">
          <ac:chgData name="Ammons,Dylan" userId="3c55e2f8-c714-44bc-a6fb-182f1578580d" providerId="ADAL" clId="{80ED3885-2E7D-4E83-B352-1DB438A17734}" dt="2023-12-03T00:52:55.885" v="356" actId="21"/>
          <ac:picMkLst>
            <pc:docMk/>
            <pc:sldMk cId="3253831515" sldId="268"/>
            <ac:picMk id="13" creationId="{D3654DB3-A50F-3B31-5136-029B19BBEBF7}"/>
          </ac:picMkLst>
        </pc:picChg>
        <pc:extLst>
          <p:ext xmlns:p="http://schemas.openxmlformats.org/presentationml/2006/main" uri="{D6D511B9-2390-475A-947B-AFAB55BFBCF1}">
            <pc226:cmChg xmlns:pc226="http://schemas.microsoft.com/office/powerpoint/2022/06/main/command" chg="mod">
              <pc226:chgData name="Ammons,Dylan" userId="3c55e2f8-c714-44bc-a6fb-182f1578580d" providerId="ADAL" clId="{80ED3885-2E7D-4E83-B352-1DB438A17734}" dt="2023-12-02T21:07:49.681" v="224"/>
              <pc2:cmMkLst xmlns:pc2="http://schemas.microsoft.com/office/powerpoint/2019/9/main/command">
                <pc:docMk/>
                <pc:sldMk cId="3253831515" sldId="268"/>
                <pc2:cmMk id="{D21A3D75-C669-4671-8BD8-AC20491E30A1}"/>
              </pc2:cmMkLst>
            </pc226:cmChg>
            <pc226:cmChg xmlns:pc226="http://schemas.microsoft.com/office/powerpoint/2022/06/main/command" chg="mod">
              <pc226:chgData name="Ammons,Dylan" userId="3c55e2f8-c714-44bc-a6fb-182f1578580d" providerId="ADAL" clId="{80ED3885-2E7D-4E83-B352-1DB438A17734}" dt="2023-12-02T21:08:01.301" v="226"/>
              <pc2:cmMkLst xmlns:pc2="http://schemas.microsoft.com/office/powerpoint/2019/9/main/command">
                <pc:docMk/>
                <pc:sldMk cId="3253831515" sldId="268"/>
                <pc2:cmMk id="{99DB44B6-F1F2-43C9-BC39-FFD38B3F232D}"/>
              </pc2:cmMkLst>
            </pc226:cmChg>
          </p:ext>
        </pc:extLst>
      </pc:sldChg>
      <pc:sldChg chg="addSp delSp modSp mod ord modNotesTx">
        <pc:chgData name="Ammons,Dylan" userId="3c55e2f8-c714-44bc-a6fb-182f1578580d" providerId="ADAL" clId="{80ED3885-2E7D-4E83-B352-1DB438A17734}" dt="2023-12-05T02:17:57.416" v="2140" actId="478"/>
        <pc:sldMkLst>
          <pc:docMk/>
          <pc:sldMk cId="3318805876" sldId="271"/>
        </pc:sldMkLst>
        <pc:spChg chg="add mod ord">
          <ac:chgData name="Ammons,Dylan" userId="3c55e2f8-c714-44bc-a6fb-182f1578580d" providerId="ADAL" clId="{80ED3885-2E7D-4E83-B352-1DB438A17734}" dt="2023-12-05T01:57:14.998" v="1052" actId="552"/>
          <ac:spMkLst>
            <pc:docMk/>
            <pc:sldMk cId="3318805876" sldId="271"/>
            <ac:spMk id="3" creationId="{E98F1918-F98D-D3EA-35C9-B8FF70B76F2C}"/>
          </ac:spMkLst>
        </pc:spChg>
        <pc:spChg chg="add mod ord">
          <ac:chgData name="Ammons,Dylan" userId="3c55e2f8-c714-44bc-a6fb-182f1578580d" providerId="ADAL" clId="{80ED3885-2E7D-4E83-B352-1DB438A17734}" dt="2023-12-05T01:57:34.211" v="1059" actId="554"/>
          <ac:spMkLst>
            <pc:docMk/>
            <pc:sldMk cId="3318805876" sldId="271"/>
            <ac:spMk id="5" creationId="{F993A1FB-0AA6-48CE-C63D-C2829C3865CD}"/>
          </ac:spMkLst>
        </pc:spChg>
        <pc:spChg chg="add del mod">
          <ac:chgData name="Ammons,Dylan" userId="3c55e2f8-c714-44bc-a6fb-182f1578580d" providerId="ADAL" clId="{80ED3885-2E7D-4E83-B352-1DB438A17734}" dt="2023-12-04T14:14:16.418" v="750" actId="478"/>
          <ac:spMkLst>
            <pc:docMk/>
            <pc:sldMk cId="3318805876" sldId="271"/>
            <ac:spMk id="6" creationId="{FDFAADCC-3E66-3E50-17B6-FEB3E1E5A8FC}"/>
          </ac:spMkLst>
        </pc:spChg>
        <pc:spChg chg="add del mod ord">
          <ac:chgData name="Ammons,Dylan" userId="3c55e2f8-c714-44bc-a6fb-182f1578580d" providerId="ADAL" clId="{80ED3885-2E7D-4E83-B352-1DB438A17734}" dt="2023-12-05T01:57:34.211" v="1059" actId="554"/>
          <ac:spMkLst>
            <pc:docMk/>
            <pc:sldMk cId="3318805876" sldId="271"/>
            <ac:spMk id="7" creationId="{28F2D6D5-89D0-F45D-BDC9-391554D11FDD}"/>
          </ac:spMkLst>
        </pc:spChg>
        <pc:spChg chg="add mod ord">
          <ac:chgData name="Ammons,Dylan" userId="3c55e2f8-c714-44bc-a6fb-182f1578580d" providerId="ADAL" clId="{80ED3885-2E7D-4E83-B352-1DB438A17734}" dt="2023-12-05T01:57:26.407" v="1058" actId="166"/>
          <ac:spMkLst>
            <pc:docMk/>
            <pc:sldMk cId="3318805876" sldId="271"/>
            <ac:spMk id="13" creationId="{A746A2AD-B889-1053-A5FB-6C58BA36FE9E}"/>
          </ac:spMkLst>
        </pc:spChg>
        <pc:spChg chg="add mod">
          <ac:chgData name="Ammons,Dylan" userId="3c55e2f8-c714-44bc-a6fb-182f1578580d" providerId="ADAL" clId="{80ED3885-2E7D-4E83-B352-1DB438A17734}" dt="2023-12-05T01:57:14.998" v="1052" actId="552"/>
          <ac:spMkLst>
            <pc:docMk/>
            <pc:sldMk cId="3318805876" sldId="271"/>
            <ac:spMk id="14" creationId="{FA04803C-485A-8CE9-C023-F7BF9EC2598D}"/>
          </ac:spMkLst>
        </pc:spChg>
        <pc:spChg chg="add mod ord">
          <ac:chgData name="Ammons,Dylan" userId="3c55e2f8-c714-44bc-a6fb-182f1578580d" providerId="ADAL" clId="{80ED3885-2E7D-4E83-B352-1DB438A17734}" dt="2023-12-05T01:57:26.407" v="1058" actId="166"/>
          <ac:spMkLst>
            <pc:docMk/>
            <pc:sldMk cId="3318805876" sldId="271"/>
            <ac:spMk id="15" creationId="{86F4C048-28D7-85BB-FD18-994838ED12E7}"/>
          </ac:spMkLst>
        </pc:spChg>
        <pc:spChg chg="add del mod">
          <ac:chgData name="Ammons,Dylan" userId="3c55e2f8-c714-44bc-a6fb-182f1578580d" providerId="ADAL" clId="{80ED3885-2E7D-4E83-B352-1DB438A17734}" dt="2023-12-04T22:45:20.945" v="876" actId="478"/>
          <ac:spMkLst>
            <pc:docMk/>
            <pc:sldMk cId="3318805876" sldId="271"/>
            <ac:spMk id="16" creationId="{D206D196-29BB-C021-82E9-78CE9147E3C1}"/>
          </ac:spMkLst>
        </pc:spChg>
        <pc:spChg chg="add del mod">
          <ac:chgData name="Ammons,Dylan" userId="3c55e2f8-c714-44bc-a6fb-182f1578580d" providerId="ADAL" clId="{80ED3885-2E7D-4E83-B352-1DB438A17734}" dt="2023-12-05T01:50:43.719" v="1012" actId="478"/>
          <ac:spMkLst>
            <pc:docMk/>
            <pc:sldMk cId="3318805876" sldId="271"/>
            <ac:spMk id="17" creationId="{AED48443-882F-1E12-8F91-A95016A349D9}"/>
          </ac:spMkLst>
        </pc:spChg>
        <pc:picChg chg="add del mod">
          <ac:chgData name="Ammons,Dylan" userId="3c55e2f8-c714-44bc-a6fb-182f1578580d" providerId="ADAL" clId="{80ED3885-2E7D-4E83-B352-1DB438A17734}" dt="2023-12-05T01:33:05.486" v="995" actId="478"/>
          <ac:picMkLst>
            <pc:docMk/>
            <pc:sldMk cId="3318805876" sldId="271"/>
            <ac:picMk id="2" creationId="{466F1968-5E87-7659-D5AD-9FF2F6D630DC}"/>
          </ac:picMkLst>
        </pc:picChg>
        <pc:picChg chg="del mod">
          <ac:chgData name="Ammons,Dylan" userId="3c55e2f8-c714-44bc-a6fb-182f1578580d" providerId="ADAL" clId="{80ED3885-2E7D-4E83-B352-1DB438A17734}" dt="2023-12-04T13:59:06.602" v="704" actId="478"/>
          <ac:picMkLst>
            <pc:docMk/>
            <pc:sldMk cId="3318805876" sldId="271"/>
            <ac:picMk id="2" creationId="{9308F436-8E43-9BEE-39B2-57F1374F0CA1}"/>
          </ac:picMkLst>
        </pc:picChg>
        <pc:picChg chg="del mod">
          <ac:chgData name="Ammons,Dylan" userId="3c55e2f8-c714-44bc-a6fb-182f1578580d" providerId="ADAL" clId="{80ED3885-2E7D-4E83-B352-1DB438A17734}" dt="2023-12-05T01:18:48.020" v="988" actId="478"/>
          <ac:picMkLst>
            <pc:docMk/>
            <pc:sldMk cId="3318805876" sldId="271"/>
            <ac:picMk id="4" creationId="{EADC3865-3107-7FAE-B116-A5E2BE738588}"/>
          </ac:picMkLst>
        </pc:picChg>
        <pc:picChg chg="add mod ord">
          <ac:chgData name="Ammons,Dylan" userId="3c55e2f8-c714-44bc-a6fb-182f1578580d" providerId="ADAL" clId="{80ED3885-2E7D-4E83-B352-1DB438A17734}" dt="2023-12-05T01:18:57.525" v="993" actId="1076"/>
          <ac:picMkLst>
            <pc:docMk/>
            <pc:sldMk cId="3318805876" sldId="271"/>
            <ac:picMk id="6" creationId="{3EE13053-4A5D-BF28-9188-565A1C6FBEF1}"/>
          </ac:picMkLst>
        </pc:picChg>
        <pc:picChg chg="add mod">
          <ac:chgData name="Ammons,Dylan" userId="3c55e2f8-c714-44bc-a6fb-182f1578580d" providerId="ADAL" clId="{80ED3885-2E7D-4E83-B352-1DB438A17734}" dt="2023-12-05T02:07:37.338" v="1624" actId="553"/>
          <ac:picMkLst>
            <pc:docMk/>
            <pc:sldMk cId="3318805876" sldId="271"/>
            <ac:picMk id="8" creationId="{A0109FD8-9482-FB1B-9AE6-3E98560AD364}"/>
          </ac:picMkLst>
        </pc:picChg>
        <pc:picChg chg="add del mod">
          <ac:chgData name="Ammons,Dylan" userId="3c55e2f8-c714-44bc-a6fb-182f1578580d" providerId="ADAL" clId="{80ED3885-2E7D-4E83-B352-1DB438A17734}" dt="2023-12-04T14:08:47.976" v="714" actId="478"/>
          <ac:picMkLst>
            <pc:docMk/>
            <pc:sldMk cId="3318805876" sldId="271"/>
            <ac:picMk id="8" creationId="{EDA7EB9E-5FC3-27E2-7D24-7C6FD5A51A34}"/>
          </ac:picMkLst>
        </pc:picChg>
        <pc:picChg chg="add del mod">
          <ac:chgData name="Ammons,Dylan" userId="3c55e2f8-c714-44bc-a6fb-182f1578580d" providerId="ADAL" clId="{80ED3885-2E7D-4E83-B352-1DB438A17734}" dt="2023-12-05T01:50:42.184" v="1011" actId="478"/>
          <ac:picMkLst>
            <pc:docMk/>
            <pc:sldMk cId="3318805876" sldId="271"/>
            <ac:picMk id="9" creationId="{48352E7E-0911-4F92-386C-0A82AF809DDC}"/>
          </ac:picMkLst>
        </pc:picChg>
        <pc:picChg chg="add del mod">
          <ac:chgData name="Ammons,Dylan" userId="3c55e2f8-c714-44bc-a6fb-182f1578580d" providerId="ADAL" clId="{80ED3885-2E7D-4E83-B352-1DB438A17734}" dt="2023-12-04T22:45:18.625" v="875" actId="478"/>
          <ac:picMkLst>
            <pc:docMk/>
            <pc:sldMk cId="3318805876" sldId="271"/>
            <ac:picMk id="10" creationId="{DE71432A-3FCF-69AD-3020-31D533C53297}"/>
          </ac:picMkLst>
        </pc:picChg>
        <pc:picChg chg="add del mod">
          <ac:chgData name="Ammons,Dylan" userId="3c55e2f8-c714-44bc-a6fb-182f1578580d" providerId="ADAL" clId="{80ED3885-2E7D-4E83-B352-1DB438A17734}" dt="2023-12-05T01:50:45.668" v="1013" actId="478"/>
          <ac:picMkLst>
            <pc:docMk/>
            <pc:sldMk cId="3318805876" sldId="271"/>
            <ac:picMk id="11" creationId="{B51D7542-DCA3-F359-3885-152DC0236F75}"/>
          </ac:picMkLst>
        </pc:picChg>
        <pc:picChg chg="add del mod">
          <ac:chgData name="Ammons,Dylan" userId="3c55e2f8-c714-44bc-a6fb-182f1578580d" providerId="ADAL" clId="{80ED3885-2E7D-4E83-B352-1DB438A17734}" dt="2023-12-04T14:15:00.274" v="754" actId="478"/>
          <ac:picMkLst>
            <pc:docMk/>
            <pc:sldMk cId="3318805876" sldId="271"/>
            <ac:picMk id="12" creationId="{0E274768-D721-C2CC-FCD2-8C35F1141C7C}"/>
          </ac:picMkLst>
        </pc:picChg>
        <pc:picChg chg="add mod">
          <ac:chgData name="Ammons,Dylan" userId="3c55e2f8-c714-44bc-a6fb-182f1578580d" providerId="ADAL" clId="{80ED3885-2E7D-4E83-B352-1DB438A17734}" dt="2023-12-05T02:07:37.338" v="1624" actId="553"/>
          <ac:picMkLst>
            <pc:docMk/>
            <pc:sldMk cId="3318805876" sldId="271"/>
            <ac:picMk id="12" creationId="{43293527-44E9-4531-7047-6392C4A7DBD6}"/>
          </ac:picMkLst>
        </pc:picChg>
        <pc:picChg chg="add del mod">
          <ac:chgData name="Ammons,Dylan" userId="3c55e2f8-c714-44bc-a6fb-182f1578580d" providerId="ADAL" clId="{80ED3885-2E7D-4E83-B352-1DB438A17734}" dt="2023-12-04T14:15:00.680" v="755" actId="478"/>
          <ac:picMkLst>
            <pc:docMk/>
            <pc:sldMk cId="3318805876" sldId="271"/>
            <ac:picMk id="13" creationId="{B025C73D-882F-CF63-444E-7D19BCD720C7}"/>
          </ac:picMkLst>
        </pc:picChg>
        <pc:picChg chg="add del mod">
          <ac:chgData name="Ammons,Dylan" userId="3c55e2f8-c714-44bc-a6fb-182f1578580d" providerId="ADAL" clId="{80ED3885-2E7D-4E83-B352-1DB438A17734}" dt="2023-12-04T14:15:01.545" v="757" actId="478"/>
          <ac:picMkLst>
            <pc:docMk/>
            <pc:sldMk cId="3318805876" sldId="271"/>
            <ac:picMk id="14" creationId="{DE7A9B67-8A8F-AA93-F1CB-5A52416C372E}"/>
          </ac:picMkLst>
        </pc:picChg>
        <pc:picChg chg="add del mod">
          <ac:chgData name="Ammons,Dylan" userId="3c55e2f8-c714-44bc-a6fb-182f1578580d" providerId="ADAL" clId="{80ED3885-2E7D-4E83-B352-1DB438A17734}" dt="2023-12-04T14:15:01.191" v="756" actId="478"/>
          <ac:picMkLst>
            <pc:docMk/>
            <pc:sldMk cId="3318805876" sldId="271"/>
            <ac:picMk id="15" creationId="{EE9E7093-2B86-5392-F8A5-D9E1C10CFAAE}"/>
          </ac:picMkLst>
        </pc:picChg>
        <pc:picChg chg="add mod">
          <ac:chgData name="Ammons,Dylan" userId="3c55e2f8-c714-44bc-a6fb-182f1578580d" providerId="ADAL" clId="{80ED3885-2E7D-4E83-B352-1DB438A17734}" dt="2023-12-05T01:53:54.013" v="1035" actId="1076"/>
          <ac:picMkLst>
            <pc:docMk/>
            <pc:sldMk cId="3318805876" sldId="271"/>
            <ac:picMk id="18" creationId="{4B9F7BC0-2133-F796-8A5A-65A87054252A}"/>
          </ac:picMkLst>
        </pc:picChg>
        <pc:picChg chg="add del mod ord">
          <ac:chgData name="Ammons,Dylan" userId="3c55e2f8-c714-44bc-a6fb-182f1578580d" providerId="ADAL" clId="{80ED3885-2E7D-4E83-B352-1DB438A17734}" dt="2023-12-05T02:17:57.416" v="2140" actId="478"/>
          <ac:picMkLst>
            <pc:docMk/>
            <pc:sldMk cId="3318805876" sldId="271"/>
            <ac:picMk id="19" creationId="{E24AFA1A-E265-9008-683A-5C36E18423E1}"/>
          </ac:picMkLst>
        </pc:picChg>
        <pc:picChg chg="add mod ord">
          <ac:chgData name="Ammons,Dylan" userId="3c55e2f8-c714-44bc-a6fb-182f1578580d" providerId="ADAL" clId="{80ED3885-2E7D-4E83-B352-1DB438A17734}" dt="2023-12-05T02:07:34.817" v="1623" actId="167"/>
          <ac:picMkLst>
            <pc:docMk/>
            <pc:sldMk cId="3318805876" sldId="271"/>
            <ac:picMk id="20" creationId="{F65EABF2-1FDF-37CC-BE70-F62EA02BF5E0}"/>
          </ac:picMkLst>
        </pc:picChg>
        <pc:picChg chg="add mod ord">
          <ac:chgData name="Ammons,Dylan" userId="3c55e2f8-c714-44bc-a6fb-182f1578580d" providerId="ADAL" clId="{80ED3885-2E7D-4E83-B352-1DB438A17734}" dt="2023-12-05T01:56:52.739" v="1049" actId="167"/>
          <ac:picMkLst>
            <pc:docMk/>
            <pc:sldMk cId="3318805876" sldId="271"/>
            <ac:picMk id="21" creationId="{1440DB7A-F0C9-D2F1-95F6-2799F0206554}"/>
          </ac:picMkLst>
        </pc:picChg>
      </pc:sldChg>
      <pc:sldChg chg="addSp delSp modSp new mod ord">
        <pc:chgData name="Ammons,Dylan" userId="3c55e2f8-c714-44bc-a6fb-182f1578580d" providerId="ADAL" clId="{80ED3885-2E7D-4E83-B352-1DB438A17734}" dt="2023-12-05T01:52:03.162" v="1033"/>
        <pc:sldMkLst>
          <pc:docMk/>
          <pc:sldMk cId="2337660903" sldId="273"/>
        </pc:sldMkLst>
        <pc:spChg chg="del">
          <ac:chgData name="Ammons,Dylan" userId="3c55e2f8-c714-44bc-a6fb-182f1578580d" providerId="ADAL" clId="{80ED3885-2E7D-4E83-B352-1DB438A17734}" dt="2023-12-02T17:23:42.192" v="189" actId="478"/>
          <ac:spMkLst>
            <pc:docMk/>
            <pc:sldMk cId="2337660903" sldId="273"/>
            <ac:spMk id="2" creationId="{4DAA376A-0F6A-E7A6-B9AE-3A3ECA5E876E}"/>
          </ac:spMkLst>
        </pc:spChg>
        <pc:spChg chg="del">
          <ac:chgData name="Ammons,Dylan" userId="3c55e2f8-c714-44bc-a6fb-182f1578580d" providerId="ADAL" clId="{80ED3885-2E7D-4E83-B352-1DB438A17734}" dt="2023-12-02T17:23:42.192" v="189" actId="478"/>
          <ac:spMkLst>
            <pc:docMk/>
            <pc:sldMk cId="2337660903" sldId="273"/>
            <ac:spMk id="3" creationId="{9CAF51F2-7E19-FECC-19A1-E3F9142F2978}"/>
          </ac:spMkLst>
        </pc:spChg>
        <pc:picChg chg="add mod">
          <ac:chgData name="Ammons,Dylan" userId="3c55e2f8-c714-44bc-a6fb-182f1578580d" providerId="ADAL" clId="{80ED3885-2E7D-4E83-B352-1DB438A17734}" dt="2023-12-04T14:40:48.566" v="775" actId="1076"/>
          <ac:picMkLst>
            <pc:docMk/>
            <pc:sldMk cId="2337660903" sldId="273"/>
            <ac:picMk id="2" creationId="{C0EF4FC3-07C5-5388-72BA-4203E8E962D4}"/>
          </ac:picMkLst>
        </pc:picChg>
        <pc:picChg chg="add del mod">
          <ac:chgData name="Ammons,Dylan" userId="3c55e2f8-c714-44bc-a6fb-182f1578580d" providerId="ADAL" clId="{80ED3885-2E7D-4E83-B352-1DB438A17734}" dt="2023-12-02T17:24:30.953" v="194" actId="478"/>
          <ac:picMkLst>
            <pc:docMk/>
            <pc:sldMk cId="2337660903" sldId="273"/>
            <ac:picMk id="4" creationId="{CE75A9C3-723B-26F8-2204-189CC00267A3}"/>
          </ac:picMkLst>
        </pc:picChg>
        <pc:picChg chg="add del mod">
          <ac:chgData name="Ammons,Dylan" userId="3c55e2f8-c714-44bc-a6fb-182f1578580d" providerId="ADAL" clId="{80ED3885-2E7D-4E83-B352-1DB438A17734}" dt="2023-12-02T17:25:34.739" v="199" actId="478"/>
          <ac:picMkLst>
            <pc:docMk/>
            <pc:sldMk cId="2337660903" sldId="273"/>
            <ac:picMk id="5" creationId="{C246E37B-446B-5C50-A50C-2721A77326F9}"/>
          </ac:picMkLst>
        </pc:picChg>
        <pc:picChg chg="add mod">
          <ac:chgData name="Ammons,Dylan" userId="3c55e2f8-c714-44bc-a6fb-182f1578580d" providerId="ADAL" clId="{80ED3885-2E7D-4E83-B352-1DB438A17734}" dt="2023-12-02T17:25:36.890" v="200" actId="1076"/>
          <ac:picMkLst>
            <pc:docMk/>
            <pc:sldMk cId="2337660903" sldId="273"/>
            <ac:picMk id="6" creationId="{9946D3B9-C2D5-C59E-B05A-C4797A0DA14D}"/>
          </ac:picMkLst>
        </pc:picChg>
      </pc:sldChg>
      <pc:sldChg chg="addSp delSp modSp new mod ord addCm">
        <pc:chgData name="Ammons,Dylan" userId="3c55e2f8-c714-44bc-a6fb-182f1578580d" providerId="ADAL" clId="{80ED3885-2E7D-4E83-B352-1DB438A17734}" dt="2023-12-04T21:55:24.966" v="828" actId="164"/>
        <pc:sldMkLst>
          <pc:docMk/>
          <pc:sldMk cId="598415999" sldId="274"/>
        </pc:sldMkLst>
        <pc:spChg chg="del mod">
          <ac:chgData name="Ammons,Dylan" userId="3c55e2f8-c714-44bc-a6fb-182f1578580d" providerId="ADAL" clId="{80ED3885-2E7D-4E83-B352-1DB438A17734}" dt="2023-12-03T18:47:36.546" v="569" actId="478"/>
          <ac:spMkLst>
            <pc:docMk/>
            <pc:sldMk cId="598415999" sldId="274"/>
            <ac:spMk id="2" creationId="{DD3FC526-E255-42BE-700B-12122BBB9137}"/>
          </ac:spMkLst>
        </pc:spChg>
        <pc:spChg chg="del">
          <ac:chgData name="Ammons,Dylan" userId="3c55e2f8-c714-44bc-a6fb-182f1578580d" providerId="ADAL" clId="{80ED3885-2E7D-4E83-B352-1DB438A17734}" dt="2023-12-03T17:29:03.585" v="466" actId="478"/>
          <ac:spMkLst>
            <pc:docMk/>
            <pc:sldMk cId="598415999" sldId="274"/>
            <ac:spMk id="3" creationId="{509A6877-66B9-5598-C2E8-6E4CC2CB918A}"/>
          </ac:spMkLst>
        </pc:spChg>
        <pc:spChg chg="add del mod">
          <ac:chgData name="Ammons,Dylan" userId="3c55e2f8-c714-44bc-a6fb-182f1578580d" providerId="ADAL" clId="{80ED3885-2E7D-4E83-B352-1DB438A17734}" dt="2023-12-03T18:47:38.187" v="570" actId="478"/>
          <ac:spMkLst>
            <pc:docMk/>
            <pc:sldMk cId="598415999" sldId="274"/>
            <ac:spMk id="24" creationId="{69663473-887E-331D-2311-B314E57A3F30}"/>
          </ac:spMkLst>
        </pc:spChg>
        <pc:spChg chg="add mod">
          <ac:chgData name="Ammons,Dylan" userId="3c55e2f8-c714-44bc-a6fb-182f1578580d" providerId="ADAL" clId="{80ED3885-2E7D-4E83-B352-1DB438A17734}" dt="2023-12-04T21:55:24.966" v="828" actId="164"/>
          <ac:spMkLst>
            <pc:docMk/>
            <pc:sldMk cId="598415999" sldId="274"/>
            <ac:spMk id="26" creationId="{0867804F-5CE0-1D28-02AF-940CB00C4A2D}"/>
          </ac:spMkLst>
        </pc:spChg>
        <pc:spChg chg="add mod">
          <ac:chgData name="Ammons,Dylan" userId="3c55e2f8-c714-44bc-a6fb-182f1578580d" providerId="ADAL" clId="{80ED3885-2E7D-4E83-B352-1DB438A17734}" dt="2023-12-04T21:55:24.966" v="828" actId="164"/>
          <ac:spMkLst>
            <pc:docMk/>
            <pc:sldMk cId="598415999" sldId="274"/>
            <ac:spMk id="27" creationId="{5F3E242A-D30B-4892-2B12-BAAA3CE3B1A0}"/>
          </ac:spMkLst>
        </pc:spChg>
        <pc:spChg chg="add mod">
          <ac:chgData name="Ammons,Dylan" userId="3c55e2f8-c714-44bc-a6fb-182f1578580d" providerId="ADAL" clId="{80ED3885-2E7D-4E83-B352-1DB438A17734}" dt="2023-12-04T21:55:24.966" v="828" actId="164"/>
          <ac:spMkLst>
            <pc:docMk/>
            <pc:sldMk cId="598415999" sldId="274"/>
            <ac:spMk id="28" creationId="{35D418C4-0D80-3636-74A7-A88FE0675385}"/>
          </ac:spMkLst>
        </pc:spChg>
        <pc:grpChg chg="add mod">
          <ac:chgData name="Ammons,Dylan" userId="3c55e2f8-c714-44bc-a6fb-182f1578580d" providerId="ADAL" clId="{80ED3885-2E7D-4E83-B352-1DB438A17734}" dt="2023-12-04T21:55:24.966" v="828" actId="164"/>
          <ac:grpSpMkLst>
            <pc:docMk/>
            <pc:sldMk cId="598415999" sldId="274"/>
            <ac:grpSpMk id="3" creationId="{82B03362-95A1-E3ED-2BEE-27B4D73DC4A9}"/>
          </ac:grpSpMkLst>
        </pc:grpChg>
        <pc:grpChg chg="add mod">
          <ac:chgData name="Ammons,Dylan" userId="3c55e2f8-c714-44bc-a6fb-182f1578580d" providerId="ADAL" clId="{80ED3885-2E7D-4E83-B352-1DB438A17734}" dt="2023-12-04T21:55:24.966" v="828" actId="164"/>
          <ac:grpSpMkLst>
            <pc:docMk/>
            <pc:sldMk cId="598415999" sldId="274"/>
            <ac:grpSpMk id="12" creationId="{54B4C369-1B1B-55F5-B2EF-EDC74FF28091}"/>
          </ac:grpSpMkLst>
        </pc:grpChg>
        <pc:picChg chg="add del mod">
          <ac:chgData name="Ammons,Dylan" userId="3c55e2f8-c714-44bc-a6fb-182f1578580d" providerId="ADAL" clId="{80ED3885-2E7D-4E83-B352-1DB438A17734}" dt="2023-12-03T18:59:33.272" v="578" actId="478"/>
          <ac:picMkLst>
            <pc:docMk/>
            <pc:sldMk cId="598415999" sldId="274"/>
            <ac:picMk id="4" creationId="{52160742-23CB-61AA-0380-D6380531E666}"/>
          </ac:picMkLst>
        </pc:picChg>
        <pc:picChg chg="mod">
          <ac:chgData name="Ammons,Dylan" userId="3c55e2f8-c714-44bc-a6fb-182f1578580d" providerId="ADAL" clId="{80ED3885-2E7D-4E83-B352-1DB438A17734}" dt="2023-12-04T21:55:24.966" v="828" actId="164"/>
          <ac:picMkLst>
            <pc:docMk/>
            <pc:sldMk cId="598415999" sldId="274"/>
            <ac:picMk id="5" creationId="{DC1838F0-6356-587E-EEC3-A3474A4A72E7}"/>
          </ac:picMkLst>
        </pc:picChg>
        <pc:picChg chg="add del mod">
          <ac:chgData name="Ammons,Dylan" userId="3c55e2f8-c714-44bc-a6fb-182f1578580d" providerId="ADAL" clId="{80ED3885-2E7D-4E83-B352-1DB438A17734}" dt="2023-12-03T17:29:38.802" v="472" actId="478"/>
          <ac:picMkLst>
            <pc:docMk/>
            <pc:sldMk cId="598415999" sldId="274"/>
            <ac:picMk id="6" creationId="{D4776C06-434A-620E-D6AA-CD0ADCFA3716}"/>
          </ac:picMkLst>
        </pc:picChg>
        <pc:picChg chg="add del mod">
          <ac:chgData name="Ammons,Dylan" userId="3c55e2f8-c714-44bc-a6fb-182f1578580d" providerId="ADAL" clId="{80ED3885-2E7D-4E83-B352-1DB438A17734}" dt="2023-12-03T18:45:37.349" v="561" actId="478"/>
          <ac:picMkLst>
            <pc:docMk/>
            <pc:sldMk cId="598415999" sldId="274"/>
            <ac:picMk id="8" creationId="{3216D1A7-2360-5CFF-0EBA-393B2882B496}"/>
          </ac:picMkLst>
        </pc:picChg>
        <pc:picChg chg="add del mod">
          <ac:chgData name="Ammons,Dylan" userId="3c55e2f8-c714-44bc-a6fb-182f1578580d" providerId="ADAL" clId="{80ED3885-2E7D-4E83-B352-1DB438A17734}" dt="2023-12-03T18:00:05.631" v="539" actId="478"/>
          <ac:picMkLst>
            <pc:docMk/>
            <pc:sldMk cId="598415999" sldId="274"/>
            <ac:picMk id="9" creationId="{DB96674B-270D-5E9C-DA65-E432B19A2456}"/>
          </ac:picMkLst>
        </pc:picChg>
        <pc:picChg chg="add del mod">
          <ac:chgData name="Ammons,Dylan" userId="3c55e2f8-c714-44bc-a6fb-182f1578580d" providerId="ADAL" clId="{80ED3885-2E7D-4E83-B352-1DB438A17734}" dt="2023-12-03T18:01:27.107" v="543" actId="478"/>
          <ac:picMkLst>
            <pc:docMk/>
            <pc:sldMk cId="598415999" sldId="274"/>
            <ac:picMk id="10" creationId="{6E3770A6-A2FD-E3AE-5BF2-45DAE53A9D4E}"/>
          </ac:picMkLst>
        </pc:picChg>
        <pc:picChg chg="add del mod">
          <ac:chgData name="Ammons,Dylan" userId="3c55e2f8-c714-44bc-a6fb-182f1578580d" providerId="ADAL" clId="{80ED3885-2E7D-4E83-B352-1DB438A17734}" dt="2023-12-03T18:46:57.955" v="564" actId="478"/>
          <ac:picMkLst>
            <pc:docMk/>
            <pc:sldMk cId="598415999" sldId="274"/>
            <ac:picMk id="11" creationId="{61B5C5E3-CF32-EE0D-6584-4332B8FF7C10}"/>
          </ac:picMkLst>
        </pc:picChg>
        <pc:picChg chg="mod">
          <ac:chgData name="Ammons,Dylan" userId="3c55e2f8-c714-44bc-a6fb-182f1578580d" providerId="ADAL" clId="{80ED3885-2E7D-4E83-B352-1DB438A17734}" dt="2023-12-03T18:44:55.689" v="559" actId="2085"/>
          <ac:picMkLst>
            <pc:docMk/>
            <pc:sldMk cId="598415999" sldId="274"/>
            <ac:picMk id="13" creationId="{9BED64F5-2A5F-CEB2-942D-83A324B51BC1}"/>
          </ac:picMkLst>
        </pc:picChg>
        <pc:picChg chg="add mod modCrop">
          <ac:chgData name="Ammons,Dylan" userId="3c55e2f8-c714-44bc-a6fb-182f1578580d" providerId="ADAL" clId="{80ED3885-2E7D-4E83-B352-1DB438A17734}" dt="2023-12-04T21:55:24.966" v="828" actId="164"/>
          <ac:picMkLst>
            <pc:docMk/>
            <pc:sldMk cId="598415999" sldId="274"/>
            <ac:picMk id="22" creationId="{FFE5C682-2A5D-3E1D-E8AC-DF9BB4A963F8}"/>
          </ac:picMkLst>
        </pc:picChg>
        <pc:picChg chg="add mod ord">
          <ac:chgData name="Ammons,Dylan" userId="3c55e2f8-c714-44bc-a6fb-182f1578580d" providerId="ADAL" clId="{80ED3885-2E7D-4E83-B352-1DB438A17734}" dt="2023-12-03T19:05:48.623" v="589" actId="1038"/>
          <ac:picMkLst>
            <pc:docMk/>
            <pc:sldMk cId="598415999" sldId="274"/>
            <ac:picMk id="25" creationId="{50478D06-4C5E-1B10-EE98-6696BCC71FFC}"/>
          </ac:picMkLst>
        </pc:picChg>
        <pc:cxnChg chg="mod">
          <ac:chgData name="Ammons,Dylan" userId="3c55e2f8-c714-44bc-a6fb-182f1578580d" providerId="ADAL" clId="{80ED3885-2E7D-4E83-B352-1DB438A17734}" dt="2023-12-03T18:44:48.041" v="558" actId="1582"/>
          <ac:cxnSpMkLst>
            <pc:docMk/>
            <pc:sldMk cId="598415999" sldId="274"/>
            <ac:cxnSpMk id="14" creationId="{E58AEFD0-ED1F-19E2-2C8C-9BBAFBF39413}"/>
          </ac:cxnSpMkLst>
        </pc:cxnChg>
        <pc:cxnChg chg="mod">
          <ac:chgData name="Ammons,Dylan" userId="3c55e2f8-c714-44bc-a6fb-182f1578580d" providerId="ADAL" clId="{80ED3885-2E7D-4E83-B352-1DB438A17734}" dt="2023-12-03T18:44:48.041" v="558" actId="1582"/>
          <ac:cxnSpMkLst>
            <pc:docMk/>
            <pc:sldMk cId="598415999" sldId="274"/>
            <ac:cxnSpMk id="15" creationId="{1611EEF7-6B4F-8A98-EA68-9428327BD854}"/>
          </ac:cxnSpMkLst>
        </pc:cxnChg>
        <pc:cxnChg chg="mod">
          <ac:chgData name="Ammons,Dylan" userId="3c55e2f8-c714-44bc-a6fb-182f1578580d" providerId="ADAL" clId="{80ED3885-2E7D-4E83-B352-1DB438A17734}" dt="2023-12-03T18:44:48.041" v="558" actId="1582"/>
          <ac:cxnSpMkLst>
            <pc:docMk/>
            <pc:sldMk cId="598415999" sldId="274"/>
            <ac:cxnSpMk id="16" creationId="{5D8D68FD-A887-5A22-2DC5-41C11DEF737D}"/>
          </ac:cxnSpMkLst>
        </pc:cxnChg>
        <pc:cxnChg chg="mod">
          <ac:chgData name="Ammons,Dylan" userId="3c55e2f8-c714-44bc-a6fb-182f1578580d" providerId="ADAL" clId="{80ED3885-2E7D-4E83-B352-1DB438A17734}" dt="2023-12-03T18:44:48.041" v="558" actId="1582"/>
          <ac:cxnSpMkLst>
            <pc:docMk/>
            <pc:sldMk cId="598415999" sldId="274"/>
            <ac:cxnSpMk id="17" creationId="{97BB1691-C2DD-3E6D-A936-7C89D00B9DE8}"/>
          </ac:cxnSpMkLst>
        </pc:cxnChg>
        <pc:cxnChg chg="mod">
          <ac:chgData name="Ammons,Dylan" userId="3c55e2f8-c714-44bc-a6fb-182f1578580d" providerId="ADAL" clId="{80ED3885-2E7D-4E83-B352-1DB438A17734}" dt="2023-12-03T18:44:48.041" v="558" actId="1582"/>
          <ac:cxnSpMkLst>
            <pc:docMk/>
            <pc:sldMk cId="598415999" sldId="274"/>
            <ac:cxnSpMk id="18" creationId="{0453EBA1-2316-19BB-A880-05B425632B37}"/>
          </ac:cxnSpMkLst>
        </pc:cxnChg>
        <pc:cxnChg chg="mod">
          <ac:chgData name="Ammons,Dylan" userId="3c55e2f8-c714-44bc-a6fb-182f1578580d" providerId="ADAL" clId="{80ED3885-2E7D-4E83-B352-1DB438A17734}" dt="2023-12-03T18:44:48.041" v="558" actId="1582"/>
          <ac:cxnSpMkLst>
            <pc:docMk/>
            <pc:sldMk cId="598415999" sldId="274"/>
            <ac:cxnSpMk id="19" creationId="{A0BEA581-C545-03BE-7777-29B608DA2B19}"/>
          </ac:cxnSpMkLst>
        </pc:cxnChg>
        <pc:cxnChg chg="mod">
          <ac:chgData name="Ammons,Dylan" userId="3c55e2f8-c714-44bc-a6fb-182f1578580d" providerId="ADAL" clId="{80ED3885-2E7D-4E83-B352-1DB438A17734}" dt="2023-12-03T18:44:48.041" v="558" actId="1582"/>
          <ac:cxnSpMkLst>
            <pc:docMk/>
            <pc:sldMk cId="598415999" sldId="274"/>
            <ac:cxnSpMk id="20" creationId="{4A7092B8-535D-365A-2CF3-01470B3D1C9A}"/>
          </ac:cxnSpMkLst>
        </pc:cxnChg>
        <pc:cxnChg chg="mod">
          <ac:chgData name="Ammons,Dylan" userId="3c55e2f8-c714-44bc-a6fb-182f1578580d" providerId="ADAL" clId="{80ED3885-2E7D-4E83-B352-1DB438A17734}" dt="2023-12-03T18:44:48.041" v="558" actId="1582"/>
          <ac:cxnSpMkLst>
            <pc:docMk/>
            <pc:sldMk cId="598415999" sldId="274"/>
            <ac:cxnSpMk id="21" creationId="{803F049C-7622-E4DD-4B47-3A413EF7D14D}"/>
          </ac:cxnSpMkLst>
        </pc:cxnChg>
        <pc:extLst>
          <p:ext xmlns:p="http://schemas.openxmlformats.org/presentationml/2006/main" uri="{D6D511B9-2390-475A-947B-AFAB55BFBCF1}">
            <pc226:cmChg xmlns:pc226="http://schemas.microsoft.com/office/powerpoint/2022/06/main/command" chg="add">
              <pc226:chgData name="Ammons,Dylan" userId="3c55e2f8-c714-44bc-a6fb-182f1578580d" providerId="ADAL" clId="{80ED3885-2E7D-4E83-B352-1DB438A17734}" dt="2023-12-03T19:00:13.969" v="582"/>
              <pc2:cmMkLst xmlns:pc2="http://schemas.microsoft.com/office/powerpoint/2019/9/main/command">
                <pc:docMk/>
                <pc:sldMk cId="598415999" sldId="274"/>
                <pc2:cmMk id="{901C9323-339C-4A03-98BF-744EA6AE6C03}"/>
              </pc2:cmMkLst>
            </pc226:cmChg>
            <pc226:cmChg xmlns:pc226="http://schemas.microsoft.com/office/powerpoint/2022/06/main/command" chg="add">
              <pc226:chgData name="Ammons,Dylan" userId="3c55e2f8-c714-44bc-a6fb-182f1578580d" providerId="ADAL" clId="{80ED3885-2E7D-4E83-B352-1DB438A17734}" dt="2023-12-04T01:48:52.899" v="641"/>
              <pc2:cmMkLst xmlns:pc2="http://schemas.microsoft.com/office/powerpoint/2019/9/main/command">
                <pc:docMk/>
                <pc:sldMk cId="598415999" sldId="274"/>
                <pc2:cmMk id="{1F4B3CE5-5B5E-4CBD-88F1-F3583B334EE9}"/>
              </pc2:cmMkLst>
            </pc226:cmChg>
          </p:ext>
        </pc:extLst>
      </pc:sldChg>
    </pc:docChg>
  </pc:docChgLst>
  <pc:docChgLst>
    <pc:chgData name="Manchester,Alison" userId="d0972f8c-59b7-46bd-be60-f4fe6d657a4b" providerId="ADAL" clId="{7F2093F3-CA2E-3D4F-BB2E-3BC1CD28EEA5}"/>
    <pc:docChg chg="undo redo custSel addSld delSld modSld sldOrd">
      <pc:chgData name="Manchester,Alison" userId="d0972f8c-59b7-46bd-be60-f4fe6d657a4b" providerId="ADAL" clId="{7F2093F3-CA2E-3D4F-BB2E-3BC1CD28EEA5}" dt="2024-03-08T18:07:22.858" v="75" actId="1076"/>
      <pc:docMkLst>
        <pc:docMk/>
      </pc:docMkLst>
      <pc:sldChg chg="modSp mod">
        <pc:chgData name="Manchester,Alison" userId="d0972f8c-59b7-46bd-be60-f4fe6d657a4b" providerId="ADAL" clId="{7F2093F3-CA2E-3D4F-BB2E-3BC1CD28EEA5}" dt="2024-03-06T18:38:59.832" v="4" actId="2711"/>
        <pc:sldMkLst>
          <pc:docMk/>
          <pc:sldMk cId="1056461127" sldId="260"/>
        </pc:sldMkLst>
        <pc:spChg chg="mod">
          <ac:chgData name="Manchester,Alison" userId="d0972f8c-59b7-46bd-be60-f4fe6d657a4b" providerId="ADAL" clId="{7F2093F3-CA2E-3D4F-BB2E-3BC1CD28EEA5}" dt="2024-03-06T18:38:59.832" v="4" actId="2711"/>
          <ac:spMkLst>
            <pc:docMk/>
            <pc:sldMk cId="1056461127" sldId="260"/>
            <ac:spMk id="3" creationId="{414B9A9F-8B5E-CAB1-35C1-68F1CF4DBDFE}"/>
          </ac:spMkLst>
        </pc:spChg>
      </pc:sldChg>
      <pc:sldChg chg="add del">
        <pc:chgData name="Manchester,Alison" userId="d0972f8c-59b7-46bd-be60-f4fe6d657a4b" providerId="ADAL" clId="{7F2093F3-CA2E-3D4F-BB2E-3BC1CD28EEA5}" dt="2024-03-06T18:39:01.886" v="6" actId="2696"/>
        <pc:sldMkLst>
          <pc:docMk/>
          <pc:sldMk cId="1035231960" sldId="275"/>
        </pc:sldMkLst>
      </pc:sldChg>
      <pc:sldChg chg="addSp delSp modSp mod">
        <pc:chgData name="Manchester,Alison" userId="d0972f8c-59b7-46bd-be60-f4fe6d657a4b" providerId="ADAL" clId="{7F2093F3-CA2E-3D4F-BB2E-3BC1CD28EEA5}" dt="2024-03-08T18:06:20.826" v="9"/>
        <pc:sldMkLst>
          <pc:docMk/>
          <pc:sldMk cId="2668138068" sldId="276"/>
        </pc:sldMkLst>
        <pc:spChg chg="add del mod">
          <ac:chgData name="Manchester,Alison" userId="d0972f8c-59b7-46bd-be60-f4fe6d657a4b" providerId="ADAL" clId="{7F2093F3-CA2E-3D4F-BB2E-3BC1CD28EEA5}" dt="2024-03-08T18:06:20.826" v="9"/>
          <ac:spMkLst>
            <pc:docMk/>
            <pc:sldMk cId="2668138068" sldId="276"/>
            <ac:spMk id="2" creationId="{B855AA9B-A2F4-6442-0824-C5BCB79A8039}"/>
          </ac:spMkLst>
        </pc:spChg>
      </pc:sldChg>
      <pc:sldChg chg="addSp modSp new mod ord">
        <pc:chgData name="Manchester,Alison" userId="d0972f8c-59b7-46bd-be60-f4fe6d657a4b" providerId="ADAL" clId="{7F2093F3-CA2E-3D4F-BB2E-3BC1CD28EEA5}" dt="2024-03-08T18:07:22.858" v="75" actId="1076"/>
        <pc:sldMkLst>
          <pc:docMk/>
          <pc:sldMk cId="402009485" sldId="278"/>
        </pc:sldMkLst>
        <pc:spChg chg="add mod">
          <ac:chgData name="Manchester,Alison" userId="d0972f8c-59b7-46bd-be60-f4fe6d657a4b" providerId="ADAL" clId="{7F2093F3-CA2E-3D4F-BB2E-3BC1CD28EEA5}" dt="2024-03-08T18:07:22.858" v="75" actId="1076"/>
          <ac:spMkLst>
            <pc:docMk/>
            <pc:sldMk cId="402009485" sldId="278"/>
            <ac:spMk id="2" creationId="{FDE8F9B2-FBC9-ED67-8D0C-B1DB29EDDE3F}"/>
          </ac:spMkLst>
        </pc:spChg>
      </pc:sldChg>
    </pc:docChg>
  </pc:docChgLst>
  <pc:docChgLst>
    <pc:chgData name="Manchester,Alison" userId="S::acmanch@colostate.edu::d0972f8c-59b7-46bd-be60-f4fe6d657a4b" providerId="AD" clId="Web-{D4E48A09-E191-4D4A-6F8D-4EAD81E3CCEF}"/>
    <pc:docChg chg="mod">
      <pc:chgData name="Manchester,Alison" userId="S::acmanch@colostate.edu::d0972f8c-59b7-46bd-be60-f4fe6d657a4b" providerId="AD" clId="Web-{D4E48A09-E191-4D4A-6F8D-4EAD81E3CCEF}" dt="2023-08-22T17:15:11.735" v="1"/>
      <pc:docMkLst>
        <pc:docMk/>
      </pc:docMkLst>
      <pc:sldChg chg="modCm">
        <pc:chgData name="Manchester,Alison" userId="S::acmanch@colostate.edu::d0972f8c-59b7-46bd-be60-f4fe6d657a4b" providerId="AD" clId="Web-{D4E48A09-E191-4D4A-6F8D-4EAD81E3CCEF}" dt="2023-08-22T17:15:11.735" v="1"/>
        <pc:sldMkLst>
          <pc:docMk/>
          <pc:sldMk cId="1652101512" sldId="256"/>
        </pc:sldMkLst>
      </pc:sldChg>
    </pc:docChg>
  </pc:docChgLst>
  <pc:docChgLst>
    <pc:chgData name="Ammons,Dylan" userId="3c55e2f8-c714-44bc-a6fb-182f1578580d" providerId="ADAL" clId="{77AB67F1-B05D-4EEE-9C32-3F8FCC3B9D94}"/>
    <pc:docChg chg="undo custSel addSld modSld">
      <pc:chgData name="Ammons,Dylan" userId="3c55e2f8-c714-44bc-a6fb-182f1578580d" providerId="ADAL" clId="{77AB67F1-B05D-4EEE-9C32-3F8FCC3B9D94}" dt="2023-08-16T15:00:57.089" v="80" actId="1076"/>
      <pc:docMkLst>
        <pc:docMk/>
      </pc:docMkLst>
      <pc:sldChg chg="delSp mod addCm">
        <pc:chgData name="Ammons,Dylan" userId="3c55e2f8-c714-44bc-a6fb-182f1578580d" providerId="ADAL" clId="{77AB67F1-B05D-4EEE-9C32-3F8FCC3B9D94}" dt="2023-08-14T19:38:25.115" v="75"/>
        <pc:sldMkLst>
          <pc:docMk/>
          <pc:sldMk cId="1652101512" sldId="256"/>
        </pc:sldMkLst>
        <pc:picChg chg="del">
          <ac:chgData name="Ammons,Dylan" userId="3c55e2f8-c714-44bc-a6fb-182f1578580d" providerId="ADAL" clId="{77AB67F1-B05D-4EEE-9C32-3F8FCC3B9D94}" dt="2023-08-14T18:16:46.048" v="0" actId="21"/>
          <ac:picMkLst>
            <pc:docMk/>
            <pc:sldMk cId="1652101512" sldId="256"/>
            <ac:picMk id="3" creationId="{5A6F6250-619E-45B3-C7A1-84C5ACC46BFF}"/>
          </ac:picMkLst>
        </pc:picChg>
        <pc:picChg chg="del">
          <ac:chgData name="Ammons,Dylan" userId="3c55e2f8-c714-44bc-a6fb-182f1578580d" providerId="ADAL" clId="{77AB67F1-B05D-4EEE-9C32-3F8FCC3B9D94}" dt="2023-08-14T18:17:20.466" v="21" actId="21"/>
          <ac:picMkLst>
            <pc:docMk/>
            <pc:sldMk cId="1652101512" sldId="256"/>
            <ac:picMk id="9" creationId="{62471656-C036-DC39-1A26-48783C527B9E}"/>
          </ac:picMkLst>
        </pc:picChg>
      </pc:sldChg>
      <pc:sldChg chg="addSp delSp modSp mod">
        <pc:chgData name="Ammons,Dylan" userId="3c55e2f8-c714-44bc-a6fb-182f1578580d" providerId="ADAL" clId="{77AB67F1-B05D-4EEE-9C32-3F8FCC3B9D94}" dt="2023-08-16T15:00:57.089" v="80" actId="1076"/>
        <pc:sldMkLst>
          <pc:docMk/>
          <pc:sldMk cId="1537533445" sldId="259"/>
        </pc:sldMkLst>
        <pc:picChg chg="add del">
          <ac:chgData name="Ammons,Dylan" userId="3c55e2f8-c714-44bc-a6fb-182f1578580d" providerId="ADAL" clId="{77AB67F1-B05D-4EEE-9C32-3F8FCC3B9D94}" dt="2023-08-14T18:52:33.426" v="40" actId="478"/>
          <ac:picMkLst>
            <pc:docMk/>
            <pc:sldMk cId="1537533445" sldId="259"/>
            <ac:picMk id="2" creationId="{479FD1A9-4726-5A5D-C221-ABEF99A83E1D}"/>
          </ac:picMkLst>
        </pc:picChg>
        <pc:picChg chg="del">
          <ac:chgData name="Ammons,Dylan" userId="3c55e2f8-c714-44bc-a6fb-182f1578580d" providerId="ADAL" clId="{77AB67F1-B05D-4EEE-9C32-3F8FCC3B9D94}" dt="2023-08-14T19:29:06.873" v="68" actId="478"/>
          <ac:picMkLst>
            <pc:docMk/>
            <pc:sldMk cId="1537533445" sldId="259"/>
            <ac:picMk id="3" creationId="{29E96BBA-6B72-4124-4748-B163A5E55DAB}"/>
          </ac:picMkLst>
        </pc:picChg>
        <pc:picChg chg="add del">
          <ac:chgData name="Ammons,Dylan" userId="3c55e2f8-c714-44bc-a6fb-182f1578580d" providerId="ADAL" clId="{77AB67F1-B05D-4EEE-9C32-3F8FCC3B9D94}" dt="2023-08-14T19:29:27.534" v="71" actId="478"/>
          <ac:picMkLst>
            <pc:docMk/>
            <pc:sldMk cId="1537533445" sldId="259"/>
            <ac:picMk id="4" creationId="{D94B9A3A-AA55-4235-940A-16F307248027}"/>
          </ac:picMkLst>
        </pc:picChg>
        <pc:picChg chg="add del">
          <ac:chgData name="Ammons,Dylan" userId="3c55e2f8-c714-44bc-a6fb-182f1578580d" providerId="ADAL" clId="{77AB67F1-B05D-4EEE-9C32-3F8FCC3B9D94}" dt="2023-08-14T18:53:52.127" v="53" actId="478"/>
          <ac:picMkLst>
            <pc:docMk/>
            <pc:sldMk cId="1537533445" sldId="259"/>
            <ac:picMk id="5" creationId="{3C7BA571-7EC6-3B5D-F9C2-1F6EC97296F3}"/>
          </ac:picMkLst>
        </pc:picChg>
        <pc:picChg chg="add del mod">
          <ac:chgData name="Ammons,Dylan" userId="3c55e2f8-c714-44bc-a6fb-182f1578580d" providerId="ADAL" clId="{77AB67F1-B05D-4EEE-9C32-3F8FCC3B9D94}" dt="2023-08-14T18:54:47.280" v="61" actId="478"/>
          <ac:picMkLst>
            <pc:docMk/>
            <pc:sldMk cId="1537533445" sldId="259"/>
            <ac:picMk id="6" creationId="{DC42C172-A61B-061D-954E-0E15370065FC}"/>
          </ac:picMkLst>
        </pc:picChg>
        <pc:picChg chg="add del">
          <ac:chgData name="Ammons,Dylan" userId="3c55e2f8-c714-44bc-a6fb-182f1578580d" providerId="ADAL" clId="{77AB67F1-B05D-4EEE-9C32-3F8FCC3B9D94}" dt="2023-08-14T18:54:43.223" v="59" actId="478"/>
          <ac:picMkLst>
            <pc:docMk/>
            <pc:sldMk cId="1537533445" sldId="259"/>
            <ac:picMk id="7" creationId="{519C9478-BF11-D20B-9405-80CEB188136F}"/>
          </ac:picMkLst>
        </pc:picChg>
        <pc:picChg chg="add del">
          <ac:chgData name="Ammons,Dylan" userId="3c55e2f8-c714-44bc-a6fb-182f1578580d" providerId="ADAL" clId="{77AB67F1-B05D-4EEE-9C32-3F8FCC3B9D94}" dt="2023-08-14T18:53:31.554" v="49" actId="478"/>
          <ac:picMkLst>
            <pc:docMk/>
            <pc:sldMk cId="1537533445" sldId="259"/>
            <ac:picMk id="8" creationId="{05BD8E46-4F89-42AA-87E1-C1204A350AA6}"/>
          </ac:picMkLst>
        </pc:picChg>
        <pc:picChg chg="add del">
          <ac:chgData name="Ammons,Dylan" userId="3c55e2f8-c714-44bc-a6fb-182f1578580d" providerId="ADAL" clId="{77AB67F1-B05D-4EEE-9C32-3F8FCC3B9D94}" dt="2023-08-14T18:53:20.795" v="45" actId="478"/>
          <ac:picMkLst>
            <pc:docMk/>
            <pc:sldMk cId="1537533445" sldId="259"/>
            <ac:picMk id="9" creationId="{E7A20498-1890-D5C9-9278-E4BB4E3F6309}"/>
          </ac:picMkLst>
        </pc:picChg>
        <pc:picChg chg="del mod">
          <ac:chgData name="Ammons,Dylan" userId="3c55e2f8-c714-44bc-a6fb-182f1578580d" providerId="ADAL" clId="{77AB67F1-B05D-4EEE-9C32-3F8FCC3B9D94}" dt="2023-08-14T19:29:09.962" v="70" actId="478"/>
          <ac:picMkLst>
            <pc:docMk/>
            <pc:sldMk cId="1537533445" sldId="259"/>
            <ac:picMk id="10" creationId="{D8504866-29F0-6C43-2067-E87B44A54BB6}"/>
          </ac:picMkLst>
        </pc:picChg>
        <pc:picChg chg="add mod">
          <ac:chgData name="Ammons,Dylan" userId="3c55e2f8-c714-44bc-a6fb-182f1578580d" providerId="ADAL" clId="{77AB67F1-B05D-4EEE-9C32-3F8FCC3B9D94}" dt="2023-08-16T12:58:09.547" v="76" actId="1076"/>
          <ac:picMkLst>
            <pc:docMk/>
            <pc:sldMk cId="1537533445" sldId="259"/>
            <ac:picMk id="11" creationId="{686409EF-EF45-FB6A-A6AD-782748B7A375}"/>
          </ac:picMkLst>
        </pc:picChg>
        <pc:picChg chg="add mod">
          <ac:chgData name="Ammons,Dylan" userId="3c55e2f8-c714-44bc-a6fb-182f1578580d" providerId="ADAL" clId="{77AB67F1-B05D-4EEE-9C32-3F8FCC3B9D94}" dt="2023-08-16T15:00:45.687" v="79" actId="1076"/>
          <ac:picMkLst>
            <pc:docMk/>
            <pc:sldMk cId="1537533445" sldId="259"/>
            <ac:picMk id="12" creationId="{1A25A477-6F0C-9983-1DCC-1FAEC9BACC9F}"/>
          </ac:picMkLst>
        </pc:picChg>
        <pc:picChg chg="add mod">
          <ac:chgData name="Ammons,Dylan" userId="3c55e2f8-c714-44bc-a6fb-182f1578580d" providerId="ADAL" clId="{77AB67F1-B05D-4EEE-9C32-3F8FCC3B9D94}" dt="2023-08-16T15:00:57.089" v="80" actId="1076"/>
          <ac:picMkLst>
            <pc:docMk/>
            <pc:sldMk cId="1537533445" sldId="259"/>
            <ac:picMk id="13" creationId="{5C495A23-02F7-B3E8-E8E9-77F50ABB43C1}"/>
          </ac:picMkLst>
        </pc:picChg>
        <pc:picChg chg="add del">
          <ac:chgData name="Ammons,Dylan" userId="3c55e2f8-c714-44bc-a6fb-182f1578580d" providerId="ADAL" clId="{77AB67F1-B05D-4EEE-9C32-3F8FCC3B9D94}" dt="2023-08-14T18:53:56.292" v="55" actId="478"/>
          <ac:picMkLst>
            <pc:docMk/>
            <pc:sldMk cId="1537533445" sldId="259"/>
            <ac:picMk id="14" creationId="{50CAB390-900F-1D41-F0DA-5513D1647AAF}"/>
          </ac:picMkLst>
        </pc:picChg>
        <pc:picChg chg="add mod">
          <ac:chgData name="Ammons,Dylan" userId="3c55e2f8-c714-44bc-a6fb-182f1578580d" providerId="ADAL" clId="{77AB67F1-B05D-4EEE-9C32-3F8FCC3B9D94}" dt="2023-08-16T15:00:37.730" v="77" actId="1076"/>
          <ac:picMkLst>
            <pc:docMk/>
            <pc:sldMk cId="1537533445" sldId="259"/>
            <ac:picMk id="15" creationId="{36D0246B-FB69-D1C6-7208-7A9E326D7F7D}"/>
          </ac:picMkLst>
        </pc:picChg>
        <pc:picChg chg="add mod">
          <ac:chgData name="Ammons,Dylan" userId="3c55e2f8-c714-44bc-a6fb-182f1578580d" providerId="ADAL" clId="{77AB67F1-B05D-4EEE-9C32-3F8FCC3B9D94}" dt="2023-08-16T15:00:42.264" v="78" actId="1076"/>
          <ac:picMkLst>
            <pc:docMk/>
            <pc:sldMk cId="1537533445" sldId="259"/>
            <ac:picMk id="16" creationId="{A67BEC1A-0DAB-CAF3-F8FB-8774B8931B33}"/>
          </ac:picMkLst>
        </pc:picChg>
        <pc:picChg chg="add mod">
          <ac:chgData name="Ammons,Dylan" userId="3c55e2f8-c714-44bc-a6fb-182f1578580d" providerId="ADAL" clId="{77AB67F1-B05D-4EEE-9C32-3F8FCC3B9D94}" dt="2023-08-14T19:29:34.803" v="74" actId="1076"/>
          <ac:picMkLst>
            <pc:docMk/>
            <pc:sldMk cId="1537533445" sldId="259"/>
            <ac:picMk id="17" creationId="{67A31EF1-003F-86D9-74C7-6A5DFB4149AE}"/>
          </ac:picMkLst>
        </pc:picChg>
      </pc:sldChg>
      <pc:sldChg chg="addSp delSp modSp new mod">
        <pc:chgData name="Ammons,Dylan" userId="3c55e2f8-c714-44bc-a6fb-182f1578580d" providerId="ADAL" clId="{77AB67F1-B05D-4EEE-9C32-3F8FCC3B9D94}" dt="2023-08-14T18:17:26.328" v="23" actId="1076"/>
        <pc:sldMkLst>
          <pc:docMk/>
          <pc:sldMk cId="1056461127" sldId="260"/>
        </pc:sldMkLst>
        <pc:spChg chg="del">
          <ac:chgData name="Ammons,Dylan" userId="3c55e2f8-c714-44bc-a6fb-182f1578580d" providerId="ADAL" clId="{77AB67F1-B05D-4EEE-9C32-3F8FCC3B9D94}" dt="2023-08-14T18:16:54.496" v="2" actId="478"/>
          <ac:spMkLst>
            <pc:docMk/>
            <pc:sldMk cId="1056461127" sldId="260"/>
            <ac:spMk id="2" creationId="{760BF29A-3A73-F59C-EEF4-AB3C18700904}"/>
          </ac:spMkLst>
        </pc:spChg>
        <pc:spChg chg="del">
          <ac:chgData name="Ammons,Dylan" userId="3c55e2f8-c714-44bc-a6fb-182f1578580d" providerId="ADAL" clId="{77AB67F1-B05D-4EEE-9C32-3F8FCC3B9D94}" dt="2023-08-14T18:16:54.496" v="2" actId="478"/>
          <ac:spMkLst>
            <pc:docMk/>
            <pc:sldMk cId="1056461127" sldId="260"/>
            <ac:spMk id="3" creationId="{59AB508C-1B16-9DC5-23D9-70955DE9D56F}"/>
          </ac:spMkLst>
        </pc:spChg>
        <pc:picChg chg="add mod">
          <ac:chgData name="Ammons,Dylan" userId="3c55e2f8-c714-44bc-a6fb-182f1578580d" providerId="ADAL" clId="{77AB67F1-B05D-4EEE-9C32-3F8FCC3B9D94}" dt="2023-08-14T18:17:10.309" v="20" actId="1076"/>
          <ac:picMkLst>
            <pc:docMk/>
            <pc:sldMk cId="1056461127" sldId="260"/>
            <ac:picMk id="4" creationId="{273E2CE8-76FF-A277-7C82-07B1B418BCFD}"/>
          </ac:picMkLst>
        </pc:picChg>
        <pc:picChg chg="add mod">
          <ac:chgData name="Ammons,Dylan" userId="3c55e2f8-c714-44bc-a6fb-182f1578580d" providerId="ADAL" clId="{77AB67F1-B05D-4EEE-9C32-3F8FCC3B9D94}" dt="2023-08-14T18:17:26.328" v="23" actId="1076"/>
          <ac:picMkLst>
            <pc:docMk/>
            <pc:sldMk cId="1056461127" sldId="260"/>
            <ac:picMk id="5" creationId="{F00F1237-0D58-9D77-0AD0-4312579345DA}"/>
          </ac:picMkLst>
        </pc:picChg>
      </pc:sldChg>
      <pc:sldChg chg="modSp new mod">
        <pc:chgData name="Ammons,Dylan" userId="3c55e2f8-c714-44bc-a6fb-182f1578580d" providerId="ADAL" clId="{77AB67F1-B05D-4EEE-9C32-3F8FCC3B9D94}" dt="2023-08-14T18:17:06.129" v="19" actId="20577"/>
        <pc:sldMkLst>
          <pc:docMk/>
          <pc:sldMk cId="4182254367" sldId="261"/>
        </pc:sldMkLst>
        <pc:spChg chg="mod">
          <ac:chgData name="Ammons,Dylan" userId="3c55e2f8-c714-44bc-a6fb-182f1578580d" providerId="ADAL" clId="{77AB67F1-B05D-4EEE-9C32-3F8FCC3B9D94}" dt="2023-08-14T18:17:06.129" v="19" actId="20577"/>
          <ac:spMkLst>
            <pc:docMk/>
            <pc:sldMk cId="4182254367" sldId="261"/>
            <ac:spMk id="2" creationId="{9B3E035A-472F-7E96-7E13-FD6475CEEA30}"/>
          </ac:spMkLst>
        </pc:spChg>
      </pc:sldChg>
    </pc:docChg>
  </pc:docChgLst>
  <pc:docChgLst>
    <pc:chgData name="Manchester,Alison" userId="d0972f8c-59b7-46bd-be60-f4fe6d657a4b" providerId="ADAL" clId="{ECDCCBA6-E35F-469C-BCA7-A9F3674E8408}"/>
    <pc:docChg chg="undo custSel modSld">
      <pc:chgData name="Manchester,Alison" userId="d0972f8c-59b7-46bd-be60-f4fe6d657a4b" providerId="ADAL" clId="{ECDCCBA6-E35F-469C-BCA7-A9F3674E8408}" dt="2023-12-04T21:55:26.012" v="199" actId="2056"/>
      <pc:docMkLst>
        <pc:docMk/>
      </pc:docMkLst>
      <pc:sldChg chg="delSp mod">
        <pc:chgData name="Manchester,Alison" userId="d0972f8c-59b7-46bd-be60-f4fe6d657a4b" providerId="ADAL" clId="{ECDCCBA6-E35F-469C-BCA7-A9F3674E8408}" dt="2023-12-04T20:03:09.966" v="127" actId="478"/>
        <pc:sldMkLst>
          <pc:docMk/>
          <pc:sldMk cId="1652101512" sldId="256"/>
        </pc:sldMkLst>
        <pc:spChg chg="del">
          <ac:chgData name="Manchester,Alison" userId="d0972f8c-59b7-46bd-be60-f4fe6d657a4b" providerId="ADAL" clId="{ECDCCBA6-E35F-469C-BCA7-A9F3674E8408}" dt="2023-12-04T20:03:09.966" v="127" actId="478"/>
          <ac:spMkLst>
            <pc:docMk/>
            <pc:sldMk cId="1652101512" sldId="256"/>
            <ac:spMk id="6" creationId="{C63C4402-5EDB-54D3-BAB0-1AAE6C039AE5}"/>
          </ac:spMkLst>
        </pc:spChg>
      </pc:sldChg>
      <pc:sldChg chg="addSp modSp mod modCm">
        <pc:chgData name="Manchester,Alison" userId="d0972f8c-59b7-46bd-be60-f4fe6d657a4b" providerId="ADAL" clId="{ECDCCBA6-E35F-469C-BCA7-A9F3674E8408}" dt="2023-12-04T19:33:13.804" v="126" actId="2056"/>
        <pc:sldMkLst>
          <pc:docMk/>
          <pc:sldMk cId="1537533445" sldId="259"/>
        </pc:sldMkLst>
        <pc:spChg chg="mod">
          <ac:chgData name="Manchester,Alison" userId="d0972f8c-59b7-46bd-be60-f4fe6d657a4b" providerId="ADAL" clId="{ECDCCBA6-E35F-469C-BCA7-A9F3674E8408}" dt="2023-12-04T19:00:31.101" v="124" actId="1076"/>
          <ac:spMkLst>
            <pc:docMk/>
            <pc:sldMk cId="1537533445" sldId="259"/>
            <ac:spMk id="5" creationId="{924B4A97-584F-A09E-CD46-1F8CA5EA0D98}"/>
          </ac:spMkLst>
        </pc:spChg>
        <pc:spChg chg="mod">
          <ac:chgData name="Manchester,Alison" userId="d0972f8c-59b7-46bd-be60-f4fe6d657a4b" providerId="ADAL" clId="{ECDCCBA6-E35F-469C-BCA7-A9F3674E8408}" dt="2023-12-04T19:00:39.213" v="125" actId="1076"/>
          <ac:spMkLst>
            <pc:docMk/>
            <pc:sldMk cId="1537533445" sldId="259"/>
            <ac:spMk id="6" creationId="{0D375065-FE02-21D1-EE81-D1C17256A651}"/>
          </ac:spMkLst>
        </pc:spChg>
        <pc:spChg chg="mod">
          <ac:chgData name="Manchester,Alison" userId="d0972f8c-59b7-46bd-be60-f4fe6d657a4b" providerId="ADAL" clId="{ECDCCBA6-E35F-469C-BCA7-A9F3674E8408}" dt="2023-12-04T19:00:39.213" v="125" actId="1076"/>
          <ac:spMkLst>
            <pc:docMk/>
            <pc:sldMk cId="1537533445" sldId="259"/>
            <ac:spMk id="7" creationId="{335CE0EC-8FD9-B021-B140-03A4D8ED67DD}"/>
          </ac:spMkLst>
        </pc:spChg>
        <pc:spChg chg="add mod">
          <ac:chgData name="Manchester,Alison" userId="d0972f8c-59b7-46bd-be60-f4fe6d657a4b" providerId="ADAL" clId="{ECDCCBA6-E35F-469C-BCA7-A9F3674E8408}" dt="2023-11-27T20:15:10.889" v="91" actId="404"/>
          <ac:spMkLst>
            <pc:docMk/>
            <pc:sldMk cId="1537533445" sldId="259"/>
            <ac:spMk id="28" creationId="{27BCD3C7-BB3E-7701-782C-9C0528C913CC}"/>
          </ac:spMkLst>
        </pc:spChg>
        <pc:spChg chg="add mod">
          <ac:chgData name="Manchester,Alison" userId="d0972f8c-59b7-46bd-be60-f4fe6d657a4b" providerId="ADAL" clId="{ECDCCBA6-E35F-469C-BCA7-A9F3674E8408}" dt="2023-11-27T20:15:21.310" v="100" actId="20577"/>
          <ac:spMkLst>
            <pc:docMk/>
            <pc:sldMk cId="1537533445" sldId="259"/>
            <ac:spMk id="29" creationId="{6086E42E-CC2A-7D31-3E83-34C72341CC81}"/>
          </ac:spMkLst>
        </pc:spChg>
        <pc:picChg chg="mod">
          <ac:chgData name="Manchester,Alison" userId="d0972f8c-59b7-46bd-be60-f4fe6d657a4b" providerId="ADAL" clId="{ECDCCBA6-E35F-469C-BCA7-A9F3674E8408}" dt="2023-12-04T19:00:18.932" v="121" actId="14100"/>
          <ac:picMkLst>
            <pc:docMk/>
            <pc:sldMk cId="1537533445" sldId="259"/>
            <ac:picMk id="8" creationId="{425BABF5-F1D9-E80E-1D9F-3D1AFC518700}"/>
          </ac:picMkLst>
        </pc:picChg>
        <pc:picChg chg="mod">
          <ac:chgData name="Manchester,Alison" userId="d0972f8c-59b7-46bd-be60-f4fe6d657a4b" providerId="ADAL" clId="{ECDCCBA6-E35F-469C-BCA7-A9F3674E8408}" dt="2023-12-04T19:00:24.572" v="123" actId="14100"/>
          <ac:picMkLst>
            <pc:docMk/>
            <pc:sldMk cId="1537533445" sldId="259"/>
            <ac:picMk id="13" creationId="{BC14513E-BB1D-B92D-A4C4-7CA48D2BFEAE}"/>
          </ac:picMkLst>
        </pc:picChg>
        <pc:picChg chg="mod">
          <ac:chgData name="Manchester,Alison" userId="d0972f8c-59b7-46bd-be60-f4fe6d657a4b" providerId="ADAL" clId="{ECDCCBA6-E35F-469C-BCA7-A9F3674E8408}" dt="2023-12-04T19:00:31.101" v="124" actId="1076"/>
          <ac:picMkLst>
            <pc:docMk/>
            <pc:sldMk cId="1537533445" sldId="259"/>
            <ac:picMk id="14" creationId="{6F86DA18-B91B-0A7C-3018-280759A58E02}"/>
          </ac:picMkLst>
        </pc:picChg>
        <pc:picChg chg="mod">
          <ac:chgData name="Manchester,Alison" userId="d0972f8c-59b7-46bd-be60-f4fe6d657a4b" providerId="ADAL" clId="{ECDCCBA6-E35F-469C-BCA7-A9F3674E8408}" dt="2023-12-04T19:00:39.213" v="125" actId="1076"/>
          <ac:picMkLst>
            <pc:docMk/>
            <pc:sldMk cId="1537533445" sldId="259"/>
            <ac:picMk id="15" creationId="{729711B4-B2F9-CC4F-8C86-7D7DFC9DBC84}"/>
          </ac:picMkLst>
        </pc:picChg>
        <pc:picChg chg="mod">
          <ac:chgData name="Manchester,Alison" userId="d0972f8c-59b7-46bd-be60-f4fe6d657a4b" providerId="ADAL" clId="{ECDCCBA6-E35F-469C-BCA7-A9F3674E8408}" dt="2023-12-04T19:00:39.213" v="125" actId="1076"/>
          <ac:picMkLst>
            <pc:docMk/>
            <pc:sldMk cId="1537533445" sldId="259"/>
            <ac:picMk id="16" creationId="{D0FCF8DD-C29C-1870-E591-F4814BCBD1B0}"/>
          </ac:picMkLst>
        </pc:picChg>
        <pc:cxnChg chg="add mod">
          <ac:chgData name="Manchester,Alison" userId="d0972f8c-59b7-46bd-be60-f4fe6d657a4b" providerId="ADAL" clId="{ECDCCBA6-E35F-469C-BCA7-A9F3674E8408}" dt="2023-11-27T20:14:11.312" v="61" actId="692"/>
          <ac:cxnSpMkLst>
            <pc:docMk/>
            <pc:sldMk cId="1537533445" sldId="259"/>
            <ac:cxnSpMk id="25" creationId="{E3456DF0-022D-E0F9-0C1E-B54155EE5C51}"/>
          </ac:cxnSpMkLst>
        </pc:cxnChg>
        <pc:cxnChg chg="add mod">
          <ac:chgData name="Manchester,Alison" userId="d0972f8c-59b7-46bd-be60-f4fe6d657a4b" providerId="ADAL" clId="{ECDCCBA6-E35F-469C-BCA7-A9F3674E8408}" dt="2023-11-27T20:14:27.268" v="64" actId="1076"/>
          <ac:cxnSpMkLst>
            <pc:docMk/>
            <pc:sldMk cId="1537533445" sldId="259"/>
            <ac:cxnSpMk id="26" creationId="{AA2DE3CA-F82B-0425-89F1-D5570736D59A}"/>
          </ac:cxnSpMkLst>
        </pc:cxnChg>
      </pc:sldChg>
      <pc:sldChg chg="addSp delSp modSp mod addCm modCm">
        <pc:chgData name="Manchester,Alison" userId="d0972f8c-59b7-46bd-be60-f4fe6d657a4b" providerId="ADAL" clId="{ECDCCBA6-E35F-469C-BCA7-A9F3674E8408}" dt="2023-12-04T21:22:19.600" v="198" actId="1076"/>
        <pc:sldMkLst>
          <pc:docMk/>
          <pc:sldMk cId="22417065" sldId="264"/>
        </pc:sldMkLst>
        <pc:spChg chg="add mod">
          <ac:chgData name="Manchester,Alison" userId="d0972f8c-59b7-46bd-be60-f4fe6d657a4b" providerId="ADAL" clId="{ECDCCBA6-E35F-469C-BCA7-A9F3674E8408}" dt="2023-10-24T16:14:30.880" v="49" actId="207"/>
          <ac:spMkLst>
            <pc:docMk/>
            <pc:sldMk cId="22417065" sldId="264"/>
            <ac:spMk id="10" creationId="{308EF6A4-B033-84C9-F8F4-B96D992F9651}"/>
          </ac:spMkLst>
        </pc:spChg>
        <pc:spChg chg="mod">
          <ac:chgData name="Manchester,Alison" userId="d0972f8c-59b7-46bd-be60-f4fe6d657a4b" providerId="ADAL" clId="{ECDCCBA6-E35F-469C-BCA7-A9F3674E8408}" dt="2023-12-04T21:21:32.361" v="171" actId="1036"/>
          <ac:spMkLst>
            <pc:docMk/>
            <pc:sldMk cId="22417065" sldId="264"/>
            <ac:spMk id="14" creationId="{84833ED6-21BF-110A-0808-BFE2DF294B27}"/>
          </ac:spMkLst>
        </pc:spChg>
        <pc:spChg chg="mod">
          <ac:chgData name="Manchester,Alison" userId="d0972f8c-59b7-46bd-be60-f4fe6d657a4b" providerId="ADAL" clId="{ECDCCBA6-E35F-469C-BCA7-A9F3674E8408}" dt="2023-12-04T21:21:39.690" v="188" actId="1035"/>
          <ac:spMkLst>
            <pc:docMk/>
            <pc:sldMk cId="22417065" sldId="264"/>
            <ac:spMk id="15" creationId="{02EBFA7E-86A1-4577-1D4A-CB8A8356B4BD}"/>
          </ac:spMkLst>
        </pc:spChg>
        <pc:spChg chg="mod">
          <ac:chgData name="Manchester,Alison" userId="d0972f8c-59b7-46bd-be60-f4fe6d657a4b" providerId="ADAL" clId="{ECDCCBA6-E35F-469C-BCA7-A9F3674E8408}" dt="2023-12-04T21:21:39.690" v="188" actId="1035"/>
          <ac:spMkLst>
            <pc:docMk/>
            <pc:sldMk cId="22417065" sldId="264"/>
            <ac:spMk id="16" creationId="{5E09366B-6292-F0CC-2AB9-9DB4F14D609F}"/>
          </ac:spMkLst>
        </pc:spChg>
        <pc:spChg chg="mod">
          <ac:chgData name="Manchester,Alison" userId="d0972f8c-59b7-46bd-be60-f4fe6d657a4b" providerId="ADAL" clId="{ECDCCBA6-E35F-469C-BCA7-A9F3674E8408}" dt="2023-12-04T21:21:39.690" v="188" actId="1035"/>
          <ac:spMkLst>
            <pc:docMk/>
            <pc:sldMk cId="22417065" sldId="264"/>
            <ac:spMk id="17" creationId="{23996409-0C74-69A2-87C8-617D685EE82D}"/>
          </ac:spMkLst>
        </pc:spChg>
        <pc:spChg chg="add del">
          <ac:chgData name="Manchester,Alison" userId="d0972f8c-59b7-46bd-be60-f4fe6d657a4b" providerId="ADAL" clId="{ECDCCBA6-E35F-469C-BCA7-A9F3674E8408}" dt="2023-10-23T21:07:04.187" v="6" actId="478"/>
          <ac:spMkLst>
            <pc:docMk/>
            <pc:sldMk cId="22417065" sldId="264"/>
            <ac:spMk id="34" creationId="{C28F2D1F-377E-9562-9710-43C83DAEAC24}"/>
          </ac:spMkLst>
        </pc:spChg>
        <pc:picChg chg="mod">
          <ac:chgData name="Manchester,Alison" userId="d0972f8c-59b7-46bd-be60-f4fe6d657a4b" providerId="ADAL" clId="{ECDCCBA6-E35F-469C-BCA7-A9F3674E8408}" dt="2023-12-04T21:21:45.024" v="189" actId="14100"/>
          <ac:picMkLst>
            <pc:docMk/>
            <pc:sldMk cId="22417065" sldId="264"/>
            <ac:picMk id="19" creationId="{2E69D5A2-52DC-2E93-3C86-B2FDC472CD2E}"/>
          </ac:picMkLst>
        </pc:picChg>
        <pc:picChg chg="mod ord">
          <ac:chgData name="Manchester,Alison" userId="d0972f8c-59b7-46bd-be60-f4fe6d657a4b" providerId="ADAL" clId="{ECDCCBA6-E35F-469C-BCA7-A9F3674E8408}" dt="2023-12-04T21:22:03.368" v="195" actId="14100"/>
          <ac:picMkLst>
            <pc:docMk/>
            <pc:sldMk cId="22417065" sldId="264"/>
            <ac:picMk id="21" creationId="{3FC23B58-72FB-EFEC-C513-3E13C66055D9}"/>
          </ac:picMkLst>
        </pc:picChg>
        <pc:picChg chg="mod">
          <ac:chgData name="Manchester,Alison" userId="d0972f8c-59b7-46bd-be60-f4fe6d657a4b" providerId="ADAL" clId="{ECDCCBA6-E35F-469C-BCA7-A9F3674E8408}" dt="2023-12-04T21:21:18.248" v="151" actId="14100"/>
          <ac:picMkLst>
            <pc:docMk/>
            <pc:sldMk cId="22417065" sldId="264"/>
            <ac:picMk id="27" creationId="{45D90294-EEDD-C0DA-3D66-2F70461840D7}"/>
          </ac:picMkLst>
        </pc:picChg>
        <pc:picChg chg="mod">
          <ac:chgData name="Manchester,Alison" userId="d0972f8c-59b7-46bd-be60-f4fe6d657a4b" providerId="ADAL" clId="{ECDCCBA6-E35F-469C-BCA7-A9F3674E8408}" dt="2023-12-04T21:21:28.192" v="152" actId="1076"/>
          <ac:picMkLst>
            <pc:docMk/>
            <pc:sldMk cId="22417065" sldId="264"/>
            <ac:picMk id="37" creationId="{44CD85A3-744E-F28E-ACA8-AE8F1118461D}"/>
          </ac:picMkLst>
        </pc:picChg>
        <pc:picChg chg="mod">
          <ac:chgData name="Manchester,Alison" userId="d0972f8c-59b7-46bd-be60-f4fe6d657a4b" providerId="ADAL" clId="{ECDCCBA6-E35F-469C-BCA7-A9F3674E8408}" dt="2023-12-04T21:22:19.600" v="198" actId="1076"/>
          <ac:picMkLst>
            <pc:docMk/>
            <pc:sldMk cId="22417065" sldId="264"/>
            <ac:picMk id="38" creationId="{8E370671-5ABE-75D3-6683-FE0A62C70522}"/>
          </ac:picMkLst>
        </pc:picChg>
      </pc:sldChg>
      <pc:sldChg chg="modCm">
        <pc:chgData name="Manchester,Alison" userId="d0972f8c-59b7-46bd-be60-f4fe6d657a4b" providerId="ADAL" clId="{ECDCCBA6-E35F-469C-BCA7-A9F3674E8408}" dt="2023-12-04T21:55:26.012" v="199" actId="2056"/>
        <pc:sldMkLst>
          <pc:docMk/>
          <pc:sldMk cId="598415999" sldId="274"/>
        </pc:sldMkLst>
      </pc:sldChg>
    </pc:docChg>
  </pc:docChgLst>
  <pc:docChgLst>
    <pc:chgData name="Manchester,Alison" userId="S::acmanch@colostate.edu::d0972f8c-59b7-46bd-be60-f4fe6d657a4b" providerId="AD" clId="Web-{4E52B5E6-A115-F735-FCAA-CF7C8F832D26}"/>
    <pc:docChg chg="">
      <pc:chgData name="Manchester,Alison" userId="S::acmanch@colostate.edu::d0972f8c-59b7-46bd-be60-f4fe6d657a4b" providerId="AD" clId="Web-{4E52B5E6-A115-F735-FCAA-CF7C8F832D26}" dt="2023-08-22T18:01:02.746" v="0"/>
      <pc:docMkLst>
        <pc:docMk/>
      </pc:docMkLst>
      <pc:sldChg chg="modCm">
        <pc:chgData name="Manchester,Alison" userId="S::acmanch@colostate.edu::d0972f8c-59b7-46bd-be60-f4fe6d657a4b" providerId="AD" clId="Web-{4E52B5E6-A115-F735-FCAA-CF7C8F832D26}" dt="2023-08-22T18:01:02.746" v="0"/>
        <pc:sldMkLst>
          <pc:docMk/>
          <pc:sldMk cId="1652101512" sldId="256"/>
        </pc:sldMkLst>
      </pc:sldChg>
    </pc:docChg>
  </pc:docChgLst>
  <pc:docChgLst>
    <pc:chgData name="Manchester,Alison" userId="d0972f8c-59b7-46bd-be60-f4fe6d657a4b" providerId="ADAL" clId="{282BE594-0E35-494D-BB61-5F59D04C77D1}"/>
    <pc:docChg chg="undo custSel modSld modMainMaster modNotesMaster">
      <pc:chgData name="Manchester,Alison" userId="d0972f8c-59b7-46bd-be60-f4fe6d657a4b" providerId="ADAL" clId="{282BE594-0E35-494D-BB61-5F59D04C77D1}" dt="2023-12-05T04:06:24.124" v="94" actId="2056"/>
      <pc:docMkLst>
        <pc:docMk/>
      </pc:docMkLst>
      <pc:sldChg chg="modSp mod modCm">
        <pc:chgData name="Manchester,Alison" userId="d0972f8c-59b7-46bd-be60-f4fe6d657a4b" providerId="ADAL" clId="{282BE594-0E35-494D-BB61-5F59D04C77D1}" dt="2023-12-04T16:20:20.040" v="50" actId="20577"/>
        <pc:sldMkLst>
          <pc:docMk/>
          <pc:sldMk cId="1652101512" sldId="256"/>
        </pc:sldMkLst>
        <pc:spChg chg="mod">
          <ac:chgData name="Manchester,Alison" userId="d0972f8c-59b7-46bd-be60-f4fe6d657a4b" providerId="ADAL" clId="{282BE594-0E35-494D-BB61-5F59D04C77D1}" dt="2023-12-04T16:20:20.040" v="50" actId="20577"/>
          <ac:spMkLst>
            <pc:docMk/>
            <pc:sldMk cId="1652101512" sldId="256"/>
            <ac:spMk id="6" creationId="{C63C4402-5EDB-54D3-BAB0-1AAE6C039AE5}"/>
          </ac:spMkLst>
        </pc:spChg>
        <pc:spChg chg="mod">
          <ac:chgData name="Manchester,Alison" userId="d0972f8c-59b7-46bd-be60-f4fe6d657a4b" providerId="ADAL" clId="{282BE594-0E35-494D-BB61-5F59D04C77D1}" dt="2023-12-03T21:46:23.947" v="43"/>
          <ac:spMkLst>
            <pc:docMk/>
            <pc:sldMk cId="1652101512" sldId="256"/>
            <ac:spMk id="12" creationId="{9AE9BE76-E389-8DF2-B2FF-D969F9D77D2C}"/>
          </ac:spMkLst>
        </pc:spChg>
        <pc:spChg chg="mod">
          <ac:chgData name="Manchester,Alison" userId="d0972f8c-59b7-46bd-be60-f4fe6d657a4b" providerId="ADAL" clId="{282BE594-0E35-494D-BB61-5F59D04C77D1}" dt="2023-12-03T21:46:23.947" v="43"/>
          <ac:spMkLst>
            <pc:docMk/>
            <pc:sldMk cId="1652101512" sldId="256"/>
            <ac:spMk id="13" creationId="{C91A1CE4-5691-44AF-8B41-0BBD47F22E7F}"/>
          </ac:spMkLst>
        </pc:spChg>
        <pc:spChg chg="mod">
          <ac:chgData name="Manchester,Alison" userId="d0972f8c-59b7-46bd-be60-f4fe6d657a4b" providerId="ADAL" clId="{282BE594-0E35-494D-BB61-5F59D04C77D1}" dt="2023-12-03T21:46:23.947" v="43"/>
          <ac:spMkLst>
            <pc:docMk/>
            <pc:sldMk cId="1652101512" sldId="256"/>
            <ac:spMk id="14" creationId="{1E51FCCD-DB80-89F8-5882-F2C588BE91C6}"/>
          </ac:spMkLst>
        </pc:spChg>
        <pc:spChg chg="mod">
          <ac:chgData name="Manchester,Alison" userId="d0972f8c-59b7-46bd-be60-f4fe6d657a4b" providerId="ADAL" clId="{282BE594-0E35-494D-BB61-5F59D04C77D1}" dt="2023-12-03T21:46:23.947" v="43"/>
          <ac:spMkLst>
            <pc:docMk/>
            <pc:sldMk cId="1652101512" sldId="256"/>
            <ac:spMk id="15" creationId="{3C0277E1-31D7-F338-B81A-0AD198D8D689}"/>
          </ac:spMkLst>
        </pc:spChg>
        <pc:spChg chg="mod">
          <ac:chgData name="Manchester,Alison" userId="d0972f8c-59b7-46bd-be60-f4fe6d657a4b" providerId="ADAL" clId="{282BE594-0E35-494D-BB61-5F59D04C77D1}" dt="2023-12-03T21:46:23.947" v="43"/>
          <ac:spMkLst>
            <pc:docMk/>
            <pc:sldMk cId="1652101512" sldId="256"/>
            <ac:spMk id="16" creationId="{D39F7458-4AEC-737C-8B22-F7438BD29D1E}"/>
          </ac:spMkLst>
        </pc:spChg>
        <pc:spChg chg="mod">
          <ac:chgData name="Manchester,Alison" userId="d0972f8c-59b7-46bd-be60-f4fe6d657a4b" providerId="ADAL" clId="{282BE594-0E35-494D-BB61-5F59D04C77D1}" dt="2023-12-03T21:46:23.947" v="43"/>
          <ac:spMkLst>
            <pc:docMk/>
            <pc:sldMk cId="1652101512" sldId="256"/>
            <ac:spMk id="17" creationId="{C8A8F8EA-087F-9E4B-21F1-5D8FA3DFC957}"/>
          </ac:spMkLst>
        </pc:spChg>
        <pc:spChg chg="mod">
          <ac:chgData name="Manchester,Alison" userId="d0972f8c-59b7-46bd-be60-f4fe6d657a4b" providerId="ADAL" clId="{282BE594-0E35-494D-BB61-5F59D04C77D1}" dt="2023-12-03T21:46:23.947" v="43"/>
          <ac:spMkLst>
            <pc:docMk/>
            <pc:sldMk cId="1652101512" sldId="256"/>
            <ac:spMk id="20" creationId="{3E0E8C81-76DA-710E-6967-A25E1FE7D0EB}"/>
          </ac:spMkLst>
        </pc:spChg>
        <pc:spChg chg="mod">
          <ac:chgData name="Manchester,Alison" userId="d0972f8c-59b7-46bd-be60-f4fe6d657a4b" providerId="ADAL" clId="{282BE594-0E35-494D-BB61-5F59D04C77D1}" dt="2023-12-03T21:46:23.947" v="43"/>
          <ac:spMkLst>
            <pc:docMk/>
            <pc:sldMk cId="1652101512" sldId="256"/>
            <ac:spMk id="21" creationId="{59760E2C-1817-E3EC-E8B5-606282D808DE}"/>
          </ac:spMkLst>
        </pc:spChg>
        <pc:spChg chg="mod">
          <ac:chgData name="Manchester,Alison" userId="d0972f8c-59b7-46bd-be60-f4fe6d657a4b" providerId="ADAL" clId="{282BE594-0E35-494D-BB61-5F59D04C77D1}" dt="2023-12-03T21:46:23.947" v="43"/>
          <ac:spMkLst>
            <pc:docMk/>
            <pc:sldMk cId="1652101512" sldId="256"/>
            <ac:spMk id="22" creationId="{BA5F6D9E-69A8-B86A-2E42-779AEB0A3753}"/>
          </ac:spMkLst>
        </pc:spChg>
        <pc:spChg chg="mod">
          <ac:chgData name="Manchester,Alison" userId="d0972f8c-59b7-46bd-be60-f4fe6d657a4b" providerId="ADAL" clId="{282BE594-0E35-494D-BB61-5F59D04C77D1}" dt="2023-12-03T21:46:23.947" v="43"/>
          <ac:spMkLst>
            <pc:docMk/>
            <pc:sldMk cId="1652101512" sldId="256"/>
            <ac:spMk id="24" creationId="{8428D5A7-EB4A-6D88-375B-5F6853E3FB30}"/>
          </ac:spMkLst>
        </pc:spChg>
        <pc:spChg chg="mod">
          <ac:chgData name="Manchester,Alison" userId="d0972f8c-59b7-46bd-be60-f4fe6d657a4b" providerId="ADAL" clId="{282BE594-0E35-494D-BB61-5F59D04C77D1}" dt="2023-12-03T21:46:23.947" v="43"/>
          <ac:spMkLst>
            <pc:docMk/>
            <pc:sldMk cId="1652101512" sldId="256"/>
            <ac:spMk id="25" creationId="{278827B7-998D-5E49-1334-E04EB9BD9F70}"/>
          </ac:spMkLst>
        </pc:spChg>
        <pc:spChg chg="mod">
          <ac:chgData name="Manchester,Alison" userId="d0972f8c-59b7-46bd-be60-f4fe6d657a4b" providerId="ADAL" clId="{282BE594-0E35-494D-BB61-5F59D04C77D1}" dt="2023-12-03T21:46:23.947" v="43"/>
          <ac:spMkLst>
            <pc:docMk/>
            <pc:sldMk cId="1652101512" sldId="256"/>
            <ac:spMk id="26" creationId="{CA4B55E0-FF09-EE1E-3762-5F3B8ACC5C7F}"/>
          </ac:spMkLst>
        </pc:spChg>
        <pc:spChg chg="mod">
          <ac:chgData name="Manchester,Alison" userId="d0972f8c-59b7-46bd-be60-f4fe6d657a4b" providerId="ADAL" clId="{282BE594-0E35-494D-BB61-5F59D04C77D1}" dt="2023-12-02T21:38:32.055" v="24" actId="1076"/>
          <ac:spMkLst>
            <pc:docMk/>
            <pc:sldMk cId="1652101512" sldId="256"/>
            <ac:spMk id="29" creationId="{BF85DF16-3C5E-A166-3031-E3FEBC5E25E4}"/>
          </ac:spMkLst>
        </pc:spChg>
        <pc:picChg chg="mod">
          <ac:chgData name="Manchester,Alison" userId="d0972f8c-59b7-46bd-be60-f4fe6d657a4b" providerId="ADAL" clId="{282BE594-0E35-494D-BB61-5F59D04C77D1}" dt="2023-12-03T21:46:23.947" v="43"/>
          <ac:picMkLst>
            <pc:docMk/>
            <pc:sldMk cId="1652101512" sldId="256"/>
            <ac:picMk id="4" creationId="{FC3291F2-C94D-1AE0-1FEA-F2897AEB0829}"/>
          </ac:picMkLst>
        </pc:picChg>
        <pc:picChg chg="mod">
          <ac:chgData name="Manchester,Alison" userId="d0972f8c-59b7-46bd-be60-f4fe6d657a4b" providerId="ADAL" clId="{282BE594-0E35-494D-BB61-5F59D04C77D1}" dt="2023-12-03T21:46:23.947" v="43"/>
          <ac:picMkLst>
            <pc:docMk/>
            <pc:sldMk cId="1652101512" sldId="256"/>
            <ac:picMk id="7" creationId="{89B64E5D-9DAA-1E59-F515-AC15E89E9276}"/>
          </ac:picMkLst>
        </pc:picChg>
        <pc:picChg chg="mod">
          <ac:chgData name="Manchester,Alison" userId="d0972f8c-59b7-46bd-be60-f4fe6d657a4b" providerId="ADAL" clId="{282BE594-0E35-494D-BB61-5F59D04C77D1}" dt="2023-12-03T21:46:23.947" v="43"/>
          <ac:picMkLst>
            <pc:docMk/>
            <pc:sldMk cId="1652101512" sldId="256"/>
            <ac:picMk id="18" creationId="{EDD83A81-724D-A97C-700D-417391BC8E85}"/>
          </ac:picMkLst>
        </pc:picChg>
        <pc:picChg chg="mod">
          <ac:chgData name="Manchester,Alison" userId="d0972f8c-59b7-46bd-be60-f4fe6d657a4b" providerId="ADAL" clId="{282BE594-0E35-494D-BB61-5F59D04C77D1}" dt="2023-12-03T21:46:23.947" v="43"/>
          <ac:picMkLst>
            <pc:docMk/>
            <pc:sldMk cId="1652101512" sldId="256"/>
            <ac:picMk id="27" creationId="{F5B169AD-3CE0-35D1-E793-87C4DF150CB2}"/>
          </ac:picMkLst>
        </pc:picChg>
        <pc:picChg chg="mod">
          <ac:chgData name="Manchester,Alison" userId="d0972f8c-59b7-46bd-be60-f4fe6d657a4b" providerId="ADAL" clId="{282BE594-0E35-494D-BB61-5F59D04C77D1}" dt="2023-12-02T21:38:24.939" v="22" actId="1076"/>
          <ac:picMkLst>
            <pc:docMk/>
            <pc:sldMk cId="1652101512" sldId="256"/>
            <ac:picMk id="30" creationId="{41767190-3CEA-B0A8-4767-1564A8F3CDE0}"/>
          </ac:picMkLst>
        </pc:picChg>
        <pc:picChg chg="mod">
          <ac:chgData name="Manchester,Alison" userId="d0972f8c-59b7-46bd-be60-f4fe6d657a4b" providerId="ADAL" clId="{282BE594-0E35-494D-BB61-5F59D04C77D1}" dt="2023-12-03T21:46:23.947" v="43"/>
          <ac:picMkLst>
            <pc:docMk/>
            <pc:sldMk cId="1652101512" sldId="256"/>
            <ac:picMk id="32" creationId="{33E69210-A792-04C6-B048-E1599250EB5E}"/>
          </ac:picMkLst>
        </pc:picChg>
        <pc:extLst>
          <p:ext xmlns:p="http://schemas.openxmlformats.org/presentationml/2006/main" uri="{D6D511B9-2390-475A-947B-AFAB55BFBCF1}">
            <pc226:cmChg xmlns:pc226="http://schemas.microsoft.com/office/powerpoint/2022/06/main/command" chg="mod">
              <pc226:chgData name="Manchester,Alison" userId="d0972f8c-59b7-46bd-be60-f4fe6d657a4b" providerId="ADAL" clId="{282BE594-0E35-494D-BB61-5F59D04C77D1}" dt="2023-12-03T03:24:29.457" v="40" actId="2056"/>
              <pc2:cmMkLst xmlns:pc2="http://schemas.microsoft.com/office/powerpoint/2019/9/main/command">
                <pc:docMk/>
                <pc:sldMk cId="1652101512" sldId="256"/>
                <pc2:cmMk id="{11C5348B-492B-4AEE-A3C3-8142D6BB5E8B}"/>
              </pc2:cmMkLst>
              <pc226:cmRplyChg chg="add">
                <pc226:chgData name="Manchester,Alison" userId="d0972f8c-59b7-46bd-be60-f4fe6d657a4b" providerId="ADAL" clId="{282BE594-0E35-494D-BB61-5F59D04C77D1}" dt="2023-12-02T21:38:23.179" v="21"/>
                <pc2:cmRplyMkLst xmlns:pc2="http://schemas.microsoft.com/office/powerpoint/2019/9/main/command">
                  <pc:docMk/>
                  <pc:sldMk cId="1652101512" sldId="256"/>
                  <pc2:cmMk id="{11C5348B-492B-4AEE-A3C3-8142D6BB5E8B}"/>
                  <pc2:cmRplyMk id="{A5445416-4A03-834F-9C01-E1297B592871}"/>
                </pc2:cmRplyMkLst>
              </pc226:cmRplyChg>
              <pc226:cmRplyChg chg="add">
                <pc226:chgData name="Manchester,Alison" userId="d0972f8c-59b7-46bd-be60-f4fe6d657a4b" providerId="ADAL" clId="{282BE594-0E35-494D-BB61-5F59D04C77D1}" dt="2023-12-02T21:51:09.615" v="29"/>
                <pc2:cmRplyMkLst xmlns:pc2="http://schemas.microsoft.com/office/powerpoint/2019/9/main/command">
                  <pc:docMk/>
                  <pc:sldMk cId="1652101512" sldId="256"/>
                  <pc2:cmMk id="{11C5348B-492B-4AEE-A3C3-8142D6BB5E8B}"/>
                  <pc2:cmRplyMk id="{02F76C4F-19B2-ED4D-A08C-B7DC7009AC04}"/>
                </pc2:cmRplyMkLst>
              </pc226:cmRplyChg>
            </pc226:cmChg>
            <pc226:cmChg xmlns:pc226="http://schemas.microsoft.com/office/powerpoint/2022/06/main/command" chg="mod">
              <pc226:chgData name="Manchester,Alison" userId="d0972f8c-59b7-46bd-be60-f4fe6d657a4b" providerId="ADAL" clId="{282BE594-0E35-494D-BB61-5F59D04C77D1}" dt="2023-12-04T16:19:37.701" v="44" actId="2056"/>
              <pc2:cmMkLst xmlns:pc2="http://schemas.microsoft.com/office/powerpoint/2019/9/main/command">
                <pc:docMk/>
                <pc:sldMk cId="1652101512" sldId="256"/>
                <pc2:cmMk id="{43FD969A-3430-4E5A-B2D6-E14E71FAAB3C}"/>
              </pc2:cmMkLst>
            </pc226:cmChg>
            <pc226:cmChg xmlns:pc226="http://schemas.microsoft.com/office/powerpoint/2022/06/main/command" chg="mod">
              <pc226:chgData name="Manchester,Alison" userId="d0972f8c-59b7-46bd-be60-f4fe6d657a4b" providerId="ADAL" clId="{282BE594-0E35-494D-BB61-5F59D04C77D1}" dt="2023-11-28T16:01:53.414" v="1" actId="2056"/>
              <pc2:cmMkLst xmlns:pc2="http://schemas.microsoft.com/office/powerpoint/2019/9/main/command">
                <pc:docMk/>
                <pc:sldMk cId="1652101512" sldId="256"/>
                <pc2:cmMk id="{AB7A9AA7-D7BB-4FAF-B51F-09AC386BC563}"/>
              </pc2:cmMkLst>
            </pc226:cmChg>
          </p:ext>
        </pc:extLst>
      </pc:sldChg>
      <pc:sldChg chg="modSp">
        <pc:chgData name="Manchester,Alison" userId="d0972f8c-59b7-46bd-be60-f4fe6d657a4b" providerId="ADAL" clId="{282BE594-0E35-494D-BB61-5F59D04C77D1}" dt="2023-12-03T21:46:23.947" v="43"/>
        <pc:sldMkLst>
          <pc:docMk/>
          <pc:sldMk cId="2033183302" sldId="257"/>
        </pc:sldMkLst>
        <pc:spChg chg="mod">
          <ac:chgData name="Manchester,Alison" userId="d0972f8c-59b7-46bd-be60-f4fe6d657a4b" providerId="ADAL" clId="{282BE594-0E35-494D-BB61-5F59D04C77D1}" dt="2023-12-03T21:46:23.947" v="43"/>
          <ac:spMkLst>
            <pc:docMk/>
            <pc:sldMk cId="2033183302" sldId="257"/>
            <ac:spMk id="2" creationId="{76FA0C5C-CB31-689D-C884-7C6CF27D248E}"/>
          </ac:spMkLst>
        </pc:spChg>
        <pc:spChg chg="mod">
          <ac:chgData name="Manchester,Alison" userId="d0972f8c-59b7-46bd-be60-f4fe6d657a4b" providerId="ADAL" clId="{282BE594-0E35-494D-BB61-5F59D04C77D1}" dt="2023-12-03T21:46:23.947" v="43"/>
          <ac:spMkLst>
            <pc:docMk/>
            <pc:sldMk cId="2033183302" sldId="257"/>
            <ac:spMk id="3" creationId="{04B82040-1A39-4C8D-DC01-0CA993256C98}"/>
          </ac:spMkLst>
        </pc:spChg>
        <pc:spChg chg="mod">
          <ac:chgData name="Manchester,Alison" userId="d0972f8c-59b7-46bd-be60-f4fe6d657a4b" providerId="ADAL" clId="{282BE594-0E35-494D-BB61-5F59D04C77D1}" dt="2023-12-03T21:46:23.947" v="43"/>
          <ac:spMkLst>
            <pc:docMk/>
            <pc:sldMk cId="2033183302" sldId="257"/>
            <ac:spMk id="4" creationId="{F276E0E7-82B7-4C50-7B5D-02BE4959B97C}"/>
          </ac:spMkLst>
        </pc:spChg>
        <pc:spChg chg="mod">
          <ac:chgData name="Manchester,Alison" userId="d0972f8c-59b7-46bd-be60-f4fe6d657a4b" providerId="ADAL" clId="{282BE594-0E35-494D-BB61-5F59D04C77D1}" dt="2023-12-03T21:46:23.947" v="43"/>
          <ac:spMkLst>
            <pc:docMk/>
            <pc:sldMk cId="2033183302" sldId="257"/>
            <ac:spMk id="13" creationId="{1487332F-4FB3-80B2-DBFE-93E5F3716AB8}"/>
          </ac:spMkLst>
        </pc:spChg>
        <pc:spChg chg="mod">
          <ac:chgData name="Manchester,Alison" userId="d0972f8c-59b7-46bd-be60-f4fe6d657a4b" providerId="ADAL" clId="{282BE594-0E35-494D-BB61-5F59D04C77D1}" dt="2023-12-03T21:46:23.947" v="43"/>
          <ac:spMkLst>
            <pc:docMk/>
            <pc:sldMk cId="2033183302" sldId="257"/>
            <ac:spMk id="14" creationId="{DC62C947-D479-68CE-EB18-DF2F4034FBF7}"/>
          </ac:spMkLst>
        </pc:spChg>
        <pc:picChg chg="mod">
          <ac:chgData name="Manchester,Alison" userId="d0972f8c-59b7-46bd-be60-f4fe6d657a4b" providerId="ADAL" clId="{282BE594-0E35-494D-BB61-5F59D04C77D1}" dt="2023-12-03T21:46:23.947" v="43"/>
          <ac:picMkLst>
            <pc:docMk/>
            <pc:sldMk cId="2033183302" sldId="257"/>
            <ac:picMk id="5" creationId="{4BCB2115-3C2D-BF3F-2F8B-8854CFDFACD4}"/>
          </ac:picMkLst>
        </pc:picChg>
        <pc:picChg chg="mod">
          <ac:chgData name="Manchester,Alison" userId="d0972f8c-59b7-46bd-be60-f4fe6d657a4b" providerId="ADAL" clId="{282BE594-0E35-494D-BB61-5F59D04C77D1}" dt="2023-12-03T21:46:23.947" v="43"/>
          <ac:picMkLst>
            <pc:docMk/>
            <pc:sldMk cId="2033183302" sldId="257"/>
            <ac:picMk id="6" creationId="{01A66BD4-5A42-B690-2261-39ABDAC3A1D4}"/>
          </ac:picMkLst>
        </pc:picChg>
        <pc:picChg chg="mod">
          <ac:chgData name="Manchester,Alison" userId="d0972f8c-59b7-46bd-be60-f4fe6d657a4b" providerId="ADAL" clId="{282BE594-0E35-494D-BB61-5F59D04C77D1}" dt="2023-12-03T21:46:23.947" v="43"/>
          <ac:picMkLst>
            <pc:docMk/>
            <pc:sldMk cId="2033183302" sldId="257"/>
            <ac:picMk id="7" creationId="{F1346AD0-A520-0963-4834-3518D6869F7D}"/>
          </ac:picMkLst>
        </pc:picChg>
        <pc:picChg chg="mod">
          <ac:chgData name="Manchester,Alison" userId="d0972f8c-59b7-46bd-be60-f4fe6d657a4b" providerId="ADAL" clId="{282BE594-0E35-494D-BB61-5F59D04C77D1}" dt="2023-12-03T21:46:23.947" v="43"/>
          <ac:picMkLst>
            <pc:docMk/>
            <pc:sldMk cId="2033183302" sldId="257"/>
            <ac:picMk id="8" creationId="{648DDB61-5DB9-3755-92C1-5E7F0B4CBD3B}"/>
          </ac:picMkLst>
        </pc:picChg>
        <pc:picChg chg="mod">
          <ac:chgData name="Manchester,Alison" userId="d0972f8c-59b7-46bd-be60-f4fe6d657a4b" providerId="ADAL" clId="{282BE594-0E35-494D-BB61-5F59D04C77D1}" dt="2023-12-03T21:46:23.947" v="43"/>
          <ac:picMkLst>
            <pc:docMk/>
            <pc:sldMk cId="2033183302" sldId="257"/>
            <ac:picMk id="9" creationId="{6B84E963-83F2-4E9B-9A3F-30E7C29CE7B5}"/>
          </ac:picMkLst>
        </pc:picChg>
        <pc:picChg chg="mod">
          <ac:chgData name="Manchester,Alison" userId="d0972f8c-59b7-46bd-be60-f4fe6d657a4b" providerId="ADAL" clId="{282BE594-0E35-494D-BB61-5F59D04C77D1}" dt="2023-12-03T21:46:23.947" v="43"/>
          <ac:picMkLst>
            <pc:docMk/>
            <pc:sldMk cId="2033183302" sldId="257"/>
            <ac:picMk id="10" creationId="{CAC7669D-7619-B4E9-743C-AC8CB1EB5601}"/>
          </ac:picMkLst>
        </pc:picChg>
        <pc:picChg chg="mod">
          <ac:chgData name="Manchester,Alison" userId="d0972f8c-59b7-46bd-be60-f4fe6d657a4b" providerId="ADAL" clId="{282BE594-0E35-494D-BB61-5F59D04C77D1}" dt="2023-12-03T21:46:23.947" v="43"/>
          <ac:picMkLst>
            <pc:docMk/>
            <pc:sldMk cId="2033183302" sldId="257"/>
            <ac:picMk id="11" creationId="{1E7CB13A-90B0-2258-7E25-3A38FD626B39}"/>
          </ac:picMkLst>
        </pc:picChg>
        <pc:picChg chg="mod">
          <ac:chgData name="Manchester,Alison" userId="d0972f8c-59b7-46bd-be60-f4fe6d657a4b" providerId="ADAL" clId="{282BE594-0E35-494D-BB61-5F59D04C77D1}" dt="2023-12-03T21:46:23.947" v="43"/>
          <ac:picMkLst>
            <pc:docMk/>
            <pc:sldMk cId="2033183302" sldId="257"/>
            <ac:picMk id="12" creationId="{9F648EA9-D62E-E2BA-BEAD-A17D0197FDBF}"/>
          </ac:picMkLst>
        </pc:picChg>
      </pc:sldChg>
      <pc:sldChg chg="modSp">
        <pc:chgData name="Manchester,Alison" userId="d0972f8c-59b7-46bd-be60-f4fe6d657a4b" providerId="ADAL" clId="{282BE594-0E35-494D-BB61-5F59D04C77D1}" dt="2023-12-03T21:46:23.947" v="43"/>
        <pc:sldMkLst>
          <pc:docMk/>
          <pc:sldMk cId="3040745309" sldId="258"/>
        </pc:sldMkLst>
        <pc:spChg chg="mod">
          <ac:chgData name="Manchester,Alison" userId="d0972f8c-59b7-46bd-be60-f4fe6d657a4b" providerId="ADAL" clId="{282BE594-0E35-494D-BB61-5F59D04C77D1}" dt="2023-12-03T21:46:23.947" v="43"/>
          <ac:spMkLst>
            <pc:docMk/>
            <pc:sldMk cId="3040745309" sldId="258"/>
            <ac:spMk id="14" creationId="{78A42A97-D853-8A3C-0247-B6E04933BF02}"/>
          </ac:spMkLst>
        </pc:spChg>
        <pc:picChg chg="mod">
          <ac:chgData name="Manchester,Alison" userId="d0972f8c-59b7-46bd-be60-f4fe6d657a4b" providerId="ADAL" clId="{282BE594-0E35-494D-BB61-5F59D04C77D1}" dt="2023-12-03T21:46:23.947" v="43"/>
          <ac:picMkLst>
            <pc:docMk/>
            <pc:sldMk cId="3040745309" sldId="258"/>
            <ac:picMk id="4" creationId="{31BEF889-318A-1251-7FC5-C1D91CCBF6BD}"/>
          </ac:picMkLst>
        </pc:picChg>
        <pc:picChg chg="mod">
          <ac:chgData name="Manchester,Alison" userId="d0972f8c-59b7-46bd-be60-f4fe6d657a4b" providerId="ADAL" clId="{282BE594-0E35-494D-BB61-5F59D04C77D1}" dt="2023-12-03T21:46:23.947" v="43"/>
          <ac:picMkLst>
            <pc:docMk/>
            <pc:sldMk cId="3040745309" sldId="258"/>
            <ac:picMk id="5" creationId="{73754BF9-4907-6056-710C-9CE68F696F7C}"/>
          </ac:picMkLst>
        </pc:picChg>
        <pc:picChg chg="mod">
          <ac:chgData name="Manchester,Alison" userId="d0972f8c-59b7-46bd-be60-f4fe6d657a4b" providerId="ADAL" clId="{282BE594-0E35-494D-BB61-5F59D04C77D1}" dt="2023-12-03T21:46:23.947" v="43"/>
          <ac:picMkLst>
            <pc:docMk/>
            <pc:sldMk cId="3040745309" sldId="258"/>
            <ac:picMk id="6" creationId="{42F9614F-7B79-27F7-322A-D2F08259630F}"/>
          </ac:picMkLst>
        </pc:picChg>
        <pc:picChg chg="mod">
          <ac:chgData name="Manchester,Alison" userId="d0972f8c-59b7-46bd-be60-f4fe6d657a4b" providerId="ADAL" clId="{282BE594-0E35-494D-BB61-5F59D04C77D1}" dt="2023-12-03T21:46:23.947" v="43"/>
          <ac:picMkLst>
            <pc:docMk/>
            <pc:sldMk cId="3040745309" sldId="258"/>
            <ac:picMk id="7" creationId="{F97B64DE-A666-CB0C-236A-8455F007D3E9}"/>
          </ac:picMkLst>
        </pc:picChg>
        <pc:picChg chg="mod">
          <ac:chgData name="Manchester,Alison" userId="d0972f8c-59b7-46bd-be60-f4fe6d657a4b" providerId="ADAL" clId="{282BE594-0E35-494D-BB61-5F59D04C77D1}" dt="2023-12-03T21:46:23.947" v="43"/>
          <ac:picMkLst>
            <pc:docMk/>
            <pc:sldMk cId="3040745309" sldId="258"/>
            <ac:picMk id="8" creationId="{45C10346-8384-EE0B-1CC5-F2D7922E25EC}"/>
          </ac:picMkLst>
        </pc:picChg>
        <pc:picChg chg="mod">
          <ac:chgData name="Manchester,Alison" userId="d0972f8c-59b7-46bd-be60-f4fe6d657a4b" providerId="ADAL" clId="{282BE594-0E35-494D-BB61-5F59D04C77D1}" dt="2023-12-03T21:46:23.947" v="43"/>
          <ac:picMkLst>
            <pc:docMk/>
            <pc:sldMk cId="3040745309" sldId="258"/>
            <ac:picMk id="9" creationId="{C5FE0C0E-FE91-5028-6382-CB90D2025FD1}"/>
          </ac:picMkLst>
        </pc:picChg>
        <pc:picChg chg="mod">
          <ac:chgData name="Manchester,Alison" userId="d0972f8c-59b7-46bd-be60-f4fe6d657a4b" providerId="ADAL" clId="{282BE594-0E35-494D-BB61-5F59D04C77D1}" dt="2023-12-03T21:46:23.947" v="43"/>
          <ac:picMkLst>
            <pc:docMk/>
            <pc:sldMk cId="3040745309" sldId="258"/>
            <ac:picMk id="10" creationId="{D8F7951E-55DF-95BB-AB19-3A99A843DAAB}"/>
          </ac:picMkLst>
        </pc:picChg>
        <pc:picChg chg="mod">
          <ac:chgData name="Manchester,Alison" userId="d0972f8c-59b7-46bd-be60-f4fe6d657a4b" providerId="ADAL" clId="{282BE594-0E35-494D-BB61-5F59D04C77D1}" dt="2023-12-03T21:46:23.947" v="43"/>
          <ac:picMkLst>
            <pc:docMk/>
            <pc:sldMk cId="3040745309" sldId="258"/>
            <ac:picMk id="11" creationId="{06E34747-BB60-7EE4-DD21-C80E8E21D917}"/>
          </ac:picMkLst>
        </pc:picChg>
        <pc:picChg chg="mod">
          <ac:chgData name="Manchester,Alison" userId="d0972f8c-59b7-46bd-be60-f4fe6d657a4b" providerId="ADAL" clId="{282BE594-0E35-494D-BB61-5F59D04C77D1}" dt="2023-12-03T21:46:23.947" v="43"/>
          <ac:picMkLst>
            <pc:docMk/>
            <pc:sldMk cId="3040745309" sldId="258"/>
            <ac:picMk id="12" creationId="{840176AD-9B28-A6BB-38DB-180292B86488}"/>
          </ac:picMkLst>
        </pc:picChg>
        <pc:picChg chg="mod">
          <ac:chgData name="Manchester,Alison" userId="d0972f8c-59b7-46bd-be60-f4fe6d657a4b" providerId="ADAL" clId="{282BE594-0E35-494D-BB61-5F59D04C77D1}" dt="2023-12-03T21:46:23.947" v="43"/>
          <ac:picMkLst>
            <pc:docMk/>
            <pc:sldMk cId="3040745309" sldId="258"/>
            <ac:picMk id="13" creationId="{65E1BD1E-7A5B-9DCF-48FF-3845F6BCA1BF}"/>
          </ac:picMkLst>
        </pc:picChg>
      </pc:sldChg>
      <pc:sldChg chg="modSp modCm">
        <pc:chgData name="Manchester,Alison" userId="d0972f8c-59b7-46bd-be60-f4fe6d657a4b" providerId="ADAL" clId="{282BE594-0E35-494D-BB61-5F59D04C77D1}" dt="2023-12-05T04:06:24.124" v="94" actId="2056"/>
        <pc:sldMkLst>
          <pc:docMk/>
          <pc:sldMk cId="1537533445" sldId="259"/>
        </pc:sldMkLst>
        <pc:spChg chg="mod">
          <ac:chgData name="Manchester,Alison" userId="d0972f8c-59b7-46bd-be60-f4fe6d657a4b" providerId="ADAL" clId="{282BE594-0E35-494D-BB61-5F59D04C77D1}" dt="2023-12-03T21:46:23.947" v="43"/>
          <ac:spMkLst>
            <pc:docMk/>
            <pc:sldMk cId="1537533445" sldId="259"/>
            <ac:spMk id="2" creationId="{2D13A542-68BE-4827-CC52-2EAD37F4F1B5}"/>
          </ac:spMkLst>
        </pc:spChg>
        <pc:spChg chg="mod">
          <ac:chgData name="Manchester,Alison" userId="d0972f8c-59b7-46bd-be60-f4fe6d657a4b" providerId="ADAL" clId="{282BE594-0E35-494D-BB61-5F59D04C77D1}" dt="2023-12-03T21:46:23.947" v="43"/>
          <ac:spMkLst>
            <pc:docMk/>
            <pc:sldMk cId="1537533445" sldId="259"/>
            <ac:spMk id="3" creationId="{F1EE237F-27E8-1830-5B52-6B9FFBC8D0D5}"/>
          </ac:spMkLst>
        </pc:spChg>
        <pc:spChg chg="mod">
          <ac:chgData name="Manchester,Alison" userId="d0972f8c-59b7-46bd-be60-f4fe6d657a4b" providerId="ADAL" clId="{282BE594-0E35-494D-BB61-5F59D04C77D1}" dt="2023-12-03T21:46:23.947" v="43"/>
          <ac:spMkLst>
            <pc:docMk/>
            <pc:sldMk cId="1537533445" sldId="259"/>
            <ac:spMk id="4" creationId="{E1C327AF-6328-F813-1DFD-7AEE5EFE005A}"/>
          </ac:spMkLst>
        </pc:spChg>
        <pc:spChg chg="mod">
          <ac:chgData name="Manchester,Alison" userId="d0972f8c-59b7-46bd-be60-f4fe6d657a4b" providerId="ADAL" clId="{282BE594-0E35-494D-BB61-5F59D04C77D1}" dt="2023-12-03T21:46:23.947" v="43"/>
          <ac:spMkLst>
            <pc:docMk/>
            <pc:sldMk cId="1537533445" sldId="259"/>
            <ac:spMk id="5" creationId="{924B4A97-584F-A09E-CD46-1F8CA5EA0D98}"/>
          </ac:spMkLst>
        </pc:spChg>
        <pc:spChg chg="mod">
          <ac:chgData name="Manchester,Alison" userId="d0972f8c-59b7-46bd-be60-f4fe6d657a4b" providerId="ADAL" clId="{282BE594-0E35-494D-BB61-5F59D04C77D1}" dt="2023-12-03T21:46:23.947" v="43"/>
          <ac:spMkLst>
            <pc:docMk/>
            <pc:sldMk cId="1537533445" sldId="259"/>
            <ac:spMk id="6" creationId="{0D375065-FE02-21D1-EE81-D1C17256A651}"/>
          </ac:spMkLst>
        </pc:spChg>
        <pc:spChg chg="mod">
          <ac:chgData name="Manchester,Alison" userId="d0972f8c-59b7-46bd-be60-f4fe6d657a4b" providerId="ADAL" clId="{282BE594-0E35-494D-BB61-5F59D04C77D1}" dt="2023-12-03T21:46:23.947" v="43"/>
          <ac:spMkLst>
            <pc:docMk/>
            <pc:sldMk cId="1537533445" sldId="259"/>
            <ac:spMk id="7" creationId="{335CE0EC-8FD9-B021-B140-03A4D8ED67DD}"/>
          </ac:spMkLst>
        </pc:spChg>
        <pc:spChg chg="mod">
          <ac:chgData name="Manchester,Alison" userId="d0972f8c-59b7-46bd-be60-f4fe6d657a4b" providerId="ADAL" clId="{282BE594-0E35-494D-BB61-5F59D04C77D1}" dt="2023-12-03T21:46:23.947" v="43"/>
          <ac:spMkLst>
            <pc:docMk/>
            <pc:sldMk cId="1537533445" sldId="259"/>
            <ac:spMk id="9" creationId="{364351A4-8A8A-2957-5994-30EDC3EBEB05}"/>
          </ac:spMkLst>
        </pc:spChg>
        <pc:spChg chg="mod">
          <ac:chgData name="Manchester,Alison" userId="d0972f8c-59b7-46bd-be60-f4fe6d657a4b" providerId="ADAL" clId="{282BE594-0E35-494D-BB61-5F59D04C77D1}" dt="2023-12-03T21:46:23.947" v="43"/>
          <ac:spMkLst>
            <pc:docMk/>
            <pc:sldMk cId="1537533445" sldId="259"/>
            <ac:spMk id="10" creationId="{8B4AA553-C656-7B26-0D2E-5B72CEDD7251}"/>
          </ac:spMkLst>
        </pc:spChg>
        <pc:spChg chg="mod">
          <ac:chgData name="Manchester,Alison" userId="d0972f8c-59b7-46bd-be60-f4fe6d657a4b" providerId="ADAL" clId="{282BE594-0E35-494D-BB61-5F59D04C77D1}" dt="2023-12-03T21:46:23.947" v="43"/>
          <ac:spMkLst>
            <pc:docMk/>
            <pc:sldMk cId="1537533445" sldId="259"/>
            <ac:spMk id="11" creationId="{E8FD8EFB-55EF-C9FD-76FA-6729F04DFD11}"/>
          </ac:spMkLst>
        </pc:spChg>
        <pc:spChg chg="mod">
          <ac:chgData name="Manchester,Alison" userId="d0972f8c-59b7-46bd-be60-f4fe6d657a4b" providerId="ADAL" clId="{282BE594-0E35-494D-BB61-5F59D04C77D1}" dt="2023-12-03T21:46:23.947" v="43"/>
          <ac:spMkLst>
            <pc:docMk/>
            <pc:sldMk cId="1537533445" sldId="259"/>
            <ac:spMk id="12" creationId="{BE8BE643-C449-4D9B-AC3E-C1EC0C87BDA5}"/>
          </ac:spMkLst>
        </pc:spChg>
        <pc:spChg chg="mod">
          <ac:chgData name="Manchester,Alison" userId="d0972f8c-59b7-46bd-be60-f4fe6d657a4b" providerId="ADAL" clId="{282BE594-0E35-494D-BB61-5F59D04C77D1}" dt="2023-12-03T21:46:23.947" v="43"/>
          <ac:spMkLst>
            <pc:docMk/>
            <pc:sldMk cId="1537533445" sldId="259"/>
            <ac:spMk id="17" creationId="{DF969DBF-EFEA-206E-6B99-4DFE0C8B5115}"/>
          </ac:spMkLst>
        </pc:spChg>
        <pc:spChg chg="mod">
          <ac:chgData name="Manchester,Alison" userId="d0972f8c-59b7-46bd-be60-f4fe6d657a4b" providerId="ADAL" clId="{282BE594-0E35-494D-BB61-5F59D04C77D1}" dt="2023-12-03T21:46:23.947" v="43"/>
          <ac:spMkLst>
            <pc:docMk/>
            <pc:sldMk cId="1537533445" sldId="259"/>
            <ac:spMk id="18" creationId="{753F4FFC-2CCB-132A-DC2E-D039B69B6034}"/>
          </ac:spMkLst>
        </pc:spChg>
        <pc:spChg chg="mod">
          <ac:chgData name="Manchester,Alison" userId="d0972f8c-59b7-46bd-be60-f4fe6d657a4b" providerId="ADAL" clId="{282BE594-0E35-494D-BB61-5F59D04C77D1}" dt="2023-12-03T21:46:23.947" v="43"/>
          <ac:spMkLst>
            <pc:docMk/>
            <pc:sldMk cId="1537533445" sldId="259"/>
            <ac:spMk id="19" creationId="{E27E63BF-15F7-9A75-7693-791F23BE649C}"/>
          </ac:spMkLst>
        </pc:spChg>
        <pc:spChg chg="mod">
          <ac:chgData name="Manchester,Alison" userId="d0972f8c-59b7-46bd-be60-f4fe6d657a4b" providerId="ADAL" clId="{282BE594-0E35-494D-BB61-5F59D04C77D1}" dt="2023-12-03T21:46:23.947" v="43"/>
          <ac:spMkLst>
            <pc:docMk/>
            <pc:sldMk cId="1537533445" sldId="259"/>
            <ac:spMk id="21" creationId="{534304A7-EDAD-A97C-FEEC-D68746FD19E6}"/>
          </ac:spMkLst>
        </pc:spChg>
        <pc:spChg chg="mod">
          <ac:chgData name="Manchester,Alison" userId="d0972f8c-59b7-46bd-be60-f4fe6d657a4b" providerId="ADAL" clId="{282BE594-0E35-494D-BB61-5F59D04C77D1}" dt="2023-12-03T21:46:23.947" v="43"/>
          <ac:spMkLst>
            <pc:docMk/>
            <pc:sldMk cId="1537533445" sldId="259"/>
            <ac:spMk id="22" creationId="{B72CB06A-1158-9859-9874-7457BAAF6DE4}"/>
          </ac:spMkLst>
        </pc:spChg>
        <pc:spChg chg="mod">
          <ac:chgData name="Manchester,Alison" userId="d0972f8c-59b7-46bd-be60-f4fe6d657a4b" providerId="ADAL" clId="{282BE594-0E35-494D-BB61-5F59D04C77D1}" dt="2023-12-03T21:46:23.947" v="43"/>
          <ac:spMkLst>
            <pc:docMk/>
            <pc:sldMk cId="1537533445" sldId="259"/>
            <ac:spMk id="23" creationId="{800D52A1-9538-F40F-B4B9-DA10F2343AE1}"/>
          </ac:spMkLst>
        </pc:spChg>
        <pc:picChg chg="mod">
          <ac:chgData name="Manchester,Alison" userId="d0972f8c-59b7-46bd-be60-f4fe6d657a4b" providerId="ADAL" clId="{282BE594-0E35-494D-BB61-5F59D04C77D1}" dt="2023-12-03T21:46:23.947" v="43"/>
          <ac:picMkLst>
            <pc:docMk/>
            <pc:sldMk cId="1537533445" sldId="259"/>
            <ac:picMk id="8" creationId="{425BABF5-F1D9-E80E-1D9F-3D1AFC518700}"/>
          </ac:picMkLst>
        </pc:picChg>
        <pc:picChg chg="mod">
          <ac:chgData name="Manchester,Alison" userId="d0972f8c-59b7-46bd-be60-f4fe6d657a4b" providerId="ADAL" clId="{282BE594-0E35-494D-BB61-5F59D04C77D1}" dt="2023-12-03T21:46:23.947" v="43"/>
          <ac:picMkLst>
            <pc:docMk/>
            <pc:sldMk cId="1537533445" sldId="259"/>
            <ac:picMk id="13" creationId="{BC14513E-BB1D-B92D-A4C4-7CA48D2BFEAE}"/>
          </ac:picMkLst>
        </pc:picChg>
        <pc:picChg chg="mod">
          <ac:chgData name="Manchester,Alison" userId="d0972f8c-59b7-46bd-be60-f4fe6d657a4b" providerId="ADAL" clId="{282BE594-0E35-494D-BB61-5F59D04C77D1}" dt="2023-12-03T21:46:23.947" v="43"/>
          <ac:picMkLst>
            <pc:docMk/>
            <pc:sldMk cId="1537533445" sldId="259"/>
            <ac:picMk id="14" creationId="{6F86DA18-B91B-0A7C-3018-280759A58E02}"/>
          </ac:picMkLst>
        </pc:picChg>
        <pc:picChg chg="mod">
          <ac:chgData name="Manchester,Alison" userId="d0972f8c-59b7-46bd-be60-f4fe6d657a4b" providerId="ADAL" clId="{282BE594-0E35-494D-BB61-5F59D04C77D1}" dt="2023-12-03T21:46:23.947" v="43"/>
          <ac:picMkLst>
            <pc:docMk/>
            <pc:sldMk cId="1537533445" sldId="259"/>
            <ac:picMk id="15" creationId="{729711B4-B2F9-CC4F-8C86-7D7DFC9DBC84}"/>
          </ac:picMkLst>
        </pc:picChg>
        <pc:picChg chg="mod">
          <ac:chgData name="Manchester,Alison" userId="d0972f8c-59b7-46bd-be60-f4fe6d657a4b" providerId="ADAL" clId="{282BE594-0E35-494D-BB61-5F59D04C77D1}" dt="2023-12-03T21:46:23.947" v="43"/>
          <ac:picMkLst>
            <pc:docMk/>
            <pc:sldMk cId="1537533445" sldId="259"/>
            <ac:picMk id="16" creationId="{D0FCF8DD-C29C-1870-E591-F4814BCBD1B0}"/>
          </ac:picMkLst>
        </pc:picChg>
        <pc:extLst>
          <p:ext xmlns:p="http://schemas.openxmlformats.org/presentationml/2006/main" uri="{D6D511B9-2390-475A-947B-AFAB55BFBCF1}">
            <pc226:cmChg xmlns:pc226="http://schemas.microsoft.com/office/powerpoint/2022/06/main/command" chg="mod">
              <pc226:chgData name="Manchester,Alison" userId="d0972f8c-59b7-46bd-be60-f4fe6d657a4b" providerId="ADAL" clId="{282BE594-0E35-494D-BB61-5F59D04C77D1}" dt="2023-12-03T20:11:38.678" v="41" actId="2056"/>
              <pc2:cmMkLst xmlns:pc2="http://schemas.microsoft.com/office/powerpoint/2019/9/main/command">
                <pc:docMk/>
                <pc:sldMk cId="1537533445" sldId="259"/>
                <pc2:cmMk id="{50877F6B-158B-4CE8-8CAA-128E0A236B6F}"/>
              </pc2:cmMkLst>
            </pc226:cmChg>
            <pc226:cmChg xmlns:pc226="http://schemas.microsoft.com/office/powerpoint/2022/06/main/command" chg="">
              <pc226:chgData name="Manchester,Alison" userId="d0972f8c-59b7-46bd-be60-f4fe6d657a4b" providerId="ADAL" clId="{282BE594-0E35-494D-BB61-5F59D04C77D1}" dt="2023-11-28T15:36:52.676" v="0"/>
              <pc2:cmMkLst xmlns:pc2="http://schemas.microsoft.com/office/powerpoint/2019/9/main/command">
                <pc:docMk/>
                <pc:sldMk cId="1537533445" sldId="259"/>
                <pc2:cmMk id="{B66684DB-05AB-4FEF-B274-9F1E9E0AF5C7}"/>
              </pc2:cmMkLst>
              <pc226:cmRplyChg chg="mod modRxn">
                <pc226:chgData name="Manchester,Alison" userId="d0972f8c-59b7-46bd-be60-f4fe6d657a4b" providerId="ADAL" clId="{282BE594-0E35-494D-BB61-5F59D04C77D1}" dt="2023-11-28T15:36:52.676" v="0"/>
                <pc2:cmRplyMkLst xmlns:pc2="http://schemas.microsoft.com/office/powerpoint/2019/9/main/command">
                  <pc:docMk/>
                  <pc:sldMk cId="1537533445" sldId="259"/>
                  <pc2:cmMk id="{B66684DB-05AB-4FEF-B274-9F1E9E0AF5C7}"/>
                  <pc2:cmRplyMk id="{AECA7630-B2B8-4844-A09D-91F3A0755E65}"/>
                </pc2:cmRplyMkLst>
              </pc226:cmRplyChg>
            </pc226:cmChg>
            <pc226:cmChg xmlns:pc226="http://schemas.microsoft.com/office/powerpoint/2022/06/main/command" chg="mod">
              <pc226:chgData name="Manchester,Alison" userId="d0972f8c-59b7-46bd-be60-f4fe6d657a4b" providerId="ADAL" clId="{282BE594-0E35-494D-BB61-5F59D04C77D1}" dt="2023-12-05T04:06:24.124" v="94" actId="2056"/>
              <pc2:cmMkLst xmlns:pc2="http://schemas.microsoft.com/office/powerpoint/2019/9/main/command">
                <pc:docMk/>
                <pc:sldMk cId="1537533445" sldId="259"/>
                <pc2:cmMk id="{2EF76BE4-5B5A-40EE-AD3F-36A1994EDDF5}"/>
              </pc2:cmMkLst>
            </pc226:cmChg>
          </p:ext>
        </pc:extLst>
      </pc:sldChg>
      <pc:sldChg chg="modSp">
        <pc:chgData name="Manchester,Alison" userId="d0972f8c-59b7-46bd-be60-f4fe6d657a4b" providerId="ADAL" clId="{282BE594-0E35-494D-BB61-5F59D04C77D1}" dt="2023-12-03T21:46:23.947" v="43"/>
        <pc:sldMkLst>
          <pc:docMk/>
          <pc:sldMk cId="1056461127" sldId="260"/>
        </pc:sldMkLst>
        <pc:spChg chg="mod">
          <ac:chgData name="Manchester,Alison" userId="d0972f8c-59b7-46bd-be60-f4fe6d657a4b" providerId="ADAL" clId="{282BE594-0E35-494D-BB61-5F59D04C77D1}" dt="2023-12-03T21:46:23.947" v="43"/>
          <ac:spMkLst>
            <pc:docMk/>
            <pc:sldMk cId="1056461127" sldId="260"/>
            <ac:spMk id="3" creationId="{CEF1461C-7832-D952-17A5-BE4E6543FCA0}"/>
          </ac:spMkLst>
        </pc:spChg>
        <pc:picChg chg="mod">
          <ac:chgData name="Manchester,Alison" userId="d0972f8c-59b7-46bd-be60-f4fe6d657a4b" providerId="ADAL" clId="{282BE594-0E35-494D-BB61-5F59D04C77D1}" dt="2023-12-03T21:46:23.947" v="43"/>
          <ac:picMkLst>
            <pc:docMk/>
            <pc:sldMk cId="1056461127" sldId="260"/>
            <ac:picMk id="2" creationId="{C0810813-0818-1389-1E91-570F1A3893A5}"/>
          </ac:picMkLst>
        </pc:picChg>
        <pc:picChg chg="mod">
          <ac:chgData name="Manchester,Alison" userId="d0972f8c-59b7-46bd-be60-f4fe6d657a4b" providerId="ADAL" clId="{282BE594-0E35-494D-BB61-5F59D04C77D1}" dt="2023-12-03T21:46:23.947" v="43"/>
          <ac:picMkLst>
            <pc:docMk/>
            <pc:sldMk cId="1056461127" sldId="260"/>
            <ac:picMk id="5" creationId="{F00F1237-0D58-9D77-0AD0-4312579345DA}"/>
          </ac:picMkLst>
        </pc:picChg>
        <pc:picChg chg="mod">
          <ac:chgData name="Manchester,Alison" userId="d0972f8c-59b7-46bd-be60-f4fe6d657a4b" providerId="ADAL" clId="{282BE594-0E35-494D-BB61-5F59D04C77D1}" dt="2023-12-03T21:46:23.947" v="43"/>
          <ac:picMkLst>
            <pc:docMk/>
            <pc:sldMk cId="1056461127" sldId="260"/>
            <ac:picMk id="6" creationId="{67BF5261-9E46-5C64-4D01-116D32307C2E}"/>
          </ac:picMkLst>
        </pc:picChg>
      </pc:sldChg>
      <pc:sldChg chg="modSp">
        <pc:chgData name="Manchester,Alison" userId="d0972f8c-59b7-46bd-be60-f4fe6d657a4b" providerId="ADAL" clId="{282BE594-0E35-494D-BB61-5F59D04C77D1}" dt="2023-12-03T21:46:23.947" v="43"/>
        <pc:sldMkLst>
          <pc:docMk/>
          <pc:sldMk cId="4182254367" sldId="261"/>
        </pc:sldMkLst>
        <pc:spChg chg="mod">
          <ac:chgData name="Manchester,Alison" userId="d0972f8c-59b7-46bd-be60-f4fe6d657a4b" providerId="ADAL" clId="{282BE594-0E35-494D-BB61-5F59D04C77D1}" dt="2023-12-03T21:46:23.947" v="43"/>
          <ac:spMkLst>
            <pc:docMk/>
            <pc:sldMk cId="4182254367" sldId="261"/>
            <ac:spMk id="2" creationId="{9B3E035A-472F-7E96-7E13-FD6475CEEA30}"/>
          </ac:spMkLst>
        </pc:spChg>
        <pc:spChg chg="mod">
          <ac:chgData name="Manchester,Alison" userId="d0972f8c-59b7-46bd-be60-f4fe6d657a4b" providerId="ADAL" clId="{282BE594-0E35-494D-BB61-5F59D04C77D1}" dt="2023-12-03T21:46:23.947" v="43"/>
          <ac:spMkLst>
            <pc:docMk/>
            <pc:sldMk cId="4182254367" sldId="261"/>
            <ac:spMk id="3" creationId="{6DC30AC1-173D-BAD0-2B3D-FB753902EA6E}"/>
          </ac:spMkLst>
        </pc:spChg>
      </pc:sldChg>
      <pc:sldChg chg="modSp">
        <pc:chgData name="Manchester,Alison" userId="d0972f8c-59b7-46bd-be60-f4fe6d657a4b" providerId="ADAL" clId="{282BE594-0E35-494D-BB61-5F59D04C77D1}" dt="2023-12-03T21:46:23.947" v="43"/>
        <pc:sldMkLst>
          <pc:docMk/>
          <pc:sldMk cId="424590732" sldId="262"/>
        </pc:sldMkLst>
        <pc:spChg chg="mod">
          <ac:chgData name="Manchester,Alison" userId="d0972f8c-59b7-46bd-be60-f4fe6d657a4b" providerId="ADAL" clId="{282BE594-0E35-494D-BB61-5F59D04C77D1}" dt="2023-12-03T21:46:23.947" v="43"/>
          <ac:spMkLst>
            <pc:docMk/>
            <pc:sldMk cId="424590732" sldId="262"/>
            <ac:spMk id="10" creationId="{038D5D50-7FD8-C2F4-5DD2-73462223F0F7}"/>
          </ac:spMkLst>
        </pc:spChg>
        <pc:spChg chg="mod">
          <ac:chgData name="Manchester,Alison" userId="d0972f8c-59b7-46bd-be60-f4fe6d657a4b" providerId="ADAL" clId="{282BE594-0E35-494D-BB61-5F59D04C77D1}" dt="2023-12-03T21:46:23.947" v="43"/>
          <ac:spMkLst>
            <pc:docMk/>
            <pc:sldMk cId="424590732" sldId="262"/>
            <ac:spMk id="11" creationId="{323D25FD-0720-574E-8CA9-C68C7FC40EF4}"/>
          </ac:spMkLst>
        </pc:spChg>
        <pc:spChg chg="mod">
          <ac:chgData name="Manchester,Alison" userId="d0972f8c-59b7-46bd-be60-f4fe6d657a4b" providerId="ADAL" clId="{282BE594-0E35-494D-BB61-5F59D04C77D1}" dt="2023-12-03T21:46:23.947" v="43"/>
          <ac:spMkLst>
            <pc:docMk/>
            <pc:sldMk cId="424590732" sldId="262"/>
            <ac:spMk id="12" creationId="{D0E6855A-3768-43A3-6330-4FB9BA40D54F}"/>
          </ac:spMkLst>
        </pc:spChg>
        <pc:spChg chg="mod">
          <ac:chgData name="Manchester,Alison" userId="d0972f8c-59b7-46bd-be60-f4fe6d657a4b" providerId="ADAL" clId="{282BE594-0E35-494D-BB61-5F59D04C77D1}" dt="2023-12-03T21:46:23.947" v="43"/>
          <ac:spMkLst>
            <pc:docMk/>
            <pc:sldMk cId="424590732" sldId="262"/>
            <ac:spMk id="13" creationId="{518BBDBC-6502-E46B-3CBA-E72B9826212C}"/>
          </ac:spMkLst>
        </pc:spChg>
        <pc:spChg chg="mod">
          <ac:chgData name="Manchester,Alison" userId="d0972f8c-59b7-46bd-be60-f4fe6d657a4b" providerId="ADAL" clId="{282BE594-0E35-494D-BB61-5F59D04C77D1}" dt="2023-12-03T21:46:23.947" v="43"/>
          <ac:spMkLst>
            <pc:docMk/>
            <pc:sldMk cId="424590732" sldId="262"/>
            <ac:spMk id="14" creationId="{A808A369-BB1C-1642-50E8-C33A08FC91C8}"/>
          </ac:spMkLst>
        </pc:spChg>
        <pc:spChg chg="mod">
          <ac:chgData name="Manchester,Alison" userId="d0972f8c-59b7-46bd-be60-f4fe6d657a4b" providerId="ADAL" clId="{282BE594-0E35-494D-BB61-5F59D04C77D1}" dt="2023-12-03T21:46:23.947" v="43"/>
          <ac:spMkLst>
            <pc:docMk/>
            <pc:sldMk cId="424590732" sldId="262"/>
            <ac:spMk id="15" creationId="{A36BF8F8-480B-AA3D-B6E7-1475AE2A65C8}"/>
          </ac:spMkLst>
        </pc:spChg>
        <pc:grpChg chg="mod">
          <ac:chgData name="Manchester,Alison" userId="d0972f8c-59b7-46bd-be60-f4fe6d657a4b" providerId="ADAL" clId="{282BE594-0E35-494D-BB61-5F59D04C77D1}" dt="2023-12-03T21:46:23.947" v="43"/>
          <ac:grpSpMkLst>
            <pc:docMk/>
            <pc:sldMk cId="424590732" sldId="262"/>
            <ac:grpSpMk id="4" creationId="{84318E72-A0AE-930F-6E4B-C8BDC7C2F107}"/>
          </ac:grpSpMkLst>
        </pc:grpChg>
        <pc:picChg chg="mod">
          <ac:chgData name="Manchester,Alison" userId="d0972f8c-59b7-46bd-be60-f4fe6d657a4b" providerId="ADAL" clId="{282BE594-0E35-494D-BB61-5F59D04C77D1}" dt="2023-12-03T21:46:23.947" v="43"/>
          <ac:picMkLst>
            <pc:docMk/>
            <pc:sldMk cId="424590732" sldId="262"/>
            <ac:picMk id="2" creationId="{95F63DDC-36C1-548D-3442-7046D5C773B6}"/>
          </ac:picMkLst>
        </pc:picChg>
        <pc:picChg chg="mod">
          <ac:chgData name="Manchester,Alison" userId="d0972f8c-59b7-46bd-be60-f4fe6d657a4b" providerId="ADAL" clId="{282BE594-0E35-494D-BB61-5F59D04C77D1}" dt="2023-12-03T21:46:23.947" v="43"/>
          <ac:picMkLst>
            <pc:docMk/>
            <pc:sldMk cId="424590732" sldId="262"/>
            <ac:picMk id="3" creationId="{2C71516B-DA85-E9D9-5412-27EE75512A53}"/>
          </ac:picMkLst>
        </pc:picChg>
        <pc:picChg chg="mod">
          <ac:chgData name="Manchester,Alison" userId="d0972f8c-59b7-46bd-be60-f4fe6d657a4b" providerId="ADAL" clId="{282BE594-0E35-494D-BB61-5F59D04C77D1}" dt="2023-12-03T21:46:23.947" v="43"/>
          <ac:picMkLst>
            <pc:docMk/>
            <pc:sldMk cId="424590732" sldId="262"/>
            <ac:picMk id="6" creationId="{9A37EC22-780C-4A32-6CDE-48EB49B263DB}"/>
          </ac:picMkLst>
        </pc:picChg>
        <pc:picChg chg="mod">
          <ac:chgData name="Manchester,Alison" userId="d0972f8c-59b7-46bd-be60-f4fe6d657a4b" providerId="ADAL" clId="{282BE594-0E35-494D-BB61-5F59D04C77D1}" dt="2023-12-03T21:46:23.947" v="43"/>
          <ac:picMkLst>
            <pc:docMk/>
            <pc:sldMk cId="424590732" sldId="262"/>
            <ac:picMk id="7" creationId="{861E6E8E-C655-6A79-3181-2EFBEF94B187}"/>
          </ac:picMkLst>
        </pc:picChg>
        <pc:picChg chg="mod">
          <ac:chgData name="Manchester,Alison" userId="d0972f8c-59b7-46bd-be60-f4fe6d657a4b" providerId="ADAL" clId="{282BE594-0E35-494D-BB61-5F59D04C77D1}" dt="2023-12-03T21:46:23.947" v="43"/>
          <ac:picMkLst>
            <pc:docMk/>
            <pc:sldMk cId="424590732" sldId="262"/>
            <ac:picMk id="8" creationId="{5FD8C288-5D29-CD2E-3FC4-B48C8A282C5B}"/>
          </ac:picMkLst>
        </pc:picChg>
        <pc:picChg chg="mod">
          <ac:chgData name="Manchester,Alison" userId="d0972f8c-59b7-46bd-be60-f4fe6d657a4b" providerId="ADAL" clId="{282BE594-0E35-494D-BB61-5F59D04C77D1}" dt="2023-12-03T21:46:23.947" v="43"/>
          <ac:picMkLst>
            <pc:docMk/>
            <pc:sldMk cId="424590732" sldId="262"/>
            <ac:picMk id="9" creationId="{C0A0709D-25FF-7E56-68F6-112CE04B0CB1}"/>
          </ac:picMkLst>
        </pc:picChg>
      </pc:sldChg>
      <pc:sldChg chg="modSp mod addCm modCm">
        <pc:chgData name="Manchester,Alison" userId="d0972f8c-59b7-46bd-be60-f4fe6d657a4b" providerId="ADAL" clId="{282BE594-0E35-494D-BB61-5F59D04C77D1}" dt="2023-12-04T16:28:36.204" v="73"/>
        <pc:sldMkLst>
          <pc:docMk/>
          <pc:sldMk cId="22417065" sldId="264"/>
        </pc:sldMkLst>
        <pc:spChg chg="mod">
          <ac:chgData name="Manchester,Alison" userId="d0972f8c-59b7-46bd-be60-f4fe6d657a4b" providerId="ADAL" clId="{282BE594-0E35-494D-BB61-5F59D04C77D1}" dt="2023-12-04T16:26:30.790" v="64" actId="1076"/>
          <ac:spMkLst>
            <pc:docMk/>
            <pc:sldMk cId="22417065" sldId="264"/>
            <ac:spMk id="6" creationId="{617B4A85-A75A-06DB-5E23-657FFC65A16B}"/>
          </ac:spMkLst>
        </pc:spChg>
        <pc:spChg chg="mod">
          <ac:chgData name="Manchester,Alison" userId="d0972f8c-59b7-46bd-be60-f4fe6d657a4b" providerId="ADAL" clId="{282BE594-0E35-494D-BB61-5F59D04C77D1}" dt="2023-12-04T16:26:26.789" v="63" actId="1076"/>
          <ac:spMkLst>
            <pc:docMk/>
            <pc:sldMk cId="22417065" sldId="264"/>
            <ac:spMk id="8" creationId="{FB78AFB2-D34E-C547-8FD4-9374DF530F4C}"/>
          </ac:spMkLst>
        </pc:spChg>
        <pc:spChg chg="mod">
          <ac:chgData name="Manchester,Alison" userId="d0972f8c-59b7-46bd-be60-f4fe6d657a4b" providerId="ADAL" clId="{282BE594-0E35-494D-BB61-5F59D04C77D1}" dt="2023-12-03T21:46:23.947" v="43"/>
          <ac:spMkLst>
            <pc:docMk/>
            <pc:sldMk cId="22417065" sldId="264"/>
            <ac:spMk id="9" creationId="{60FF1F95-B897-76C2-A72F-CB8C9AD2B0E9}"/>
          </ac:spMkLst>
        </pc:spChg>
        <pc:spChg chg="mod">
          <ac:chgData name="Manchester,Alison" userId="d0972f8c-59b7-46bd-be60-f4fe6d657a4b" providerId="ADAL" clId="{282BE594-0E35-494D-BB61-5F59D04C77D1}" dt="2023-12-03T21:46:23.947" v="43"/>
          <ac:spMkLst>
            <pc:docMk/>
            <pc:sldMk cId="22417065" sldId="264"/>
            <ac:spMk id="13" creationId="{22A3BF0E-AE41-2DF5-A2B0-27B530EEA91E}"/>
          </ac:spMkLst>
        </pc:spChg>
        <pc:spChg chg="mod">
          <ac:chgData name="Manchester,Alison" userId="d0972f8c-59b7-46bd-be60-f4fe6d657a4b" providerId="ADAL" clId="{282BE594-0E35-494D-BB61-5F59D04C77D1}" dt="2023-12-04T16:25:39.891" v="54" actId="1076"/>
          <ac:spMkLst>
            <pc:docMk/>
            <pc:sldMk cId="22417065" sldId="264"/>
            <ac:spMk id="14" creationId="{84833ED6-21BF-110A-0808-BFE2DF294B27}"/>
          </ac:spMkLst>
        </pc:spChg>
        <pc:spChg chg="mod">
          <ac:chgData name="Manchester,Alison" userId="d0972f8c-59b7-46bd-be60-f4fe6d657a4b" providerId="ADAL" clId="{282BE594-0E35-494D-BB61-5F59D04C77D1}" dt="2023-12-03T21:46:23.947" v="43"/>
          <ac:spMkLst>
            <pc:docMk/>
            <pc:sldMk cId="22417065" sldId="264"/>
            <ac:spMk id="15" creationId="{02EBFA7E-86A1-4577-1D4A-CB8A8356B4BD}"/>
          </ac:spMkLst>
        </pc:spChg>
        <pc:spChg chg="mod">
          <ac:chgData name="Manchester,Alison" userId="d0972f8c-59b7-46bd-be60-f4fe6d657a4b" providerId="ADAL" clId="{282BE594-0E35-494D-BB61-5F59D04C77D1}" dt="2023-12-03T21:46:23.947" v="43"/>
          <ac:spMkLst>
            <pc:docMk/>
            <pc:sldMk cId="22417065" sldId="264"/>
            <ac:spMk id="16" creationId="{5E09366B-6292-F0CC-2AB9-9DB4F14D609F}"/>
          </ac:spMkLst>
        </pc:spChg>
        <pc:spChg chg="mod">
          <ac:chgData name="Manchester,Alison" userId="d0972f8c-59b7-46bd-be60-f4fe6d657a4b" providerId="ADAL" clId="{282BE594-0E35-494D-BB61-5F59D04C77D1}" dt="2023-12-03T21:46:23.947" v="43"/>
          <ac:spMkLst>
            <pc:docMk/>
            <pc:sldMk cId="22417065" sldId="264"/>
            <ac:spMk id="17" creationId="{23996409-0C74-69A2-87C8-617D685EE82D}"/>
          </ac:spMkLst>
        </pc:spChg>
        <pc:spChg chg="mod">
          <ac:chgData name="Manchester,Alison" userId="d0972f8c-59b7-46bd-be60-f4fe6d657a4b" providerId="ADAL" clId="{282BE594-0E35-494D-BB61-5F59D04C77D1}" dt="2023-12-04T16:26:13.800" v="60" actId="1076"/>
          <ac:spMkLst>
            <pc:docMk/>
            <pc:sldMk cId="22417065" sldId="264"/>
            <ac:spMk id="18" creationId="{2BB33868-8427-A8AC-42FD-3CDF879C27F5}"/>
          </ac:spMkLst>
        </pc:spChg>
        <pc:spChg chg="mod">
          <ac:chgData name="Manchester,Alison" userId="d0972f8c-59b7-46bd-be60-f4fe6d657a4b" providerId="ADAL" clId="{282BE594-0E35-494D-BB61-5F59D04C77D1}" dt="2023-12-04T16:26:22.041" v="62" actId="1076"/>
          <ac:spMkLst>
            <pc:docMk/>
            <pc:sldMk cId="22417065" sldId="264"/>
            <ac:spMk id="20" creationId="{5FA0F474-5BC8-6049-5F34-1782A816FDE3}"/>
          </ac:spMkLst>
        </pc:spChg>
        <pc:spChg chg="mod">
          <ac:chgData name="Manchester,Alison" userId="d0972f8c-59b7-46bd-be60-f4fe6d657a4b" providerId="ADAL" clId="{282BE594-0E35-494D-BB61-5F59D04C77D1}" dt="2023-12-04T16:26:03.857" v="57" actId="1076"/>
          <ac:spMkLst>
            <pc:docMk/>
            <pc:sldMk cId="22417065" sldId="264"/>
            <ac:spMk id="24" creationId="{250E3957-6638-81BB-2A21-59FDFDC2517E}"/>
          </ac:spMkLst>
        </pc:spChg>
        <pc:spChg chg="mod">
          <ac:chgData name="Manchester,Alison" userId="d0972f8c-59b7-46bd-be60-f4fe6d657a4b" providerId="ADAL" clId="{282BE594-0E35-494D-BB61-5F59D04C77D1}" dt="2023-12-03T21:46:23.947" v="43"/>
          <ac:spMkLst>
            <pc:docMk/>
            <pc:sldMk cId="22417065" sldId="264"/>
            <ac:spMk id="29" creationId="{0A1A2948-81AE-BF10-0483-4157EC3E9CD3}"/>
          </ac:spMkLst>
        </pc:spChg>
        <pc:spChg chg="mod">
          <ac:chgData name="Manchester,Alison" userId="d0972f8c-59b7-46bd-be60-f4fe6d657a4b" providerId="ADAL" clId="{282BE594-0E35-494D-BB61-5F59D04C77D1}" dt="2023-12-04T16:26:09.711" v="59" actId="1076"/>
          <ac:spMkLst>
            <pc:docMk/>
            <pc:sldMk cId="22417065" sldId="264"/>
            <ac:spMk id="30" creationId="{4404C471-1DC5-3073-9453-BFB84A68E48B}"/>
          </ac:spMkLst>
        </pc:spChg>
        <pc:spChg chg="mod">
          <ac:chgData name="Manchester,Alison" userId="d0972f8c-59b7-46bd-be60-f4fe6d657a4b" providerId="ADAL" clId="{282BE594-0E35-494D-BB61-5F59D04C77D1}" dt="2023-12-04T16:26:18.039" v="61" actId="1076"/>
          <ac:spMkLst>
            <pc:docMk/>
            <pc:sldMk cId="22417065" sldId="264"/>
            <ac:spMk id="31" creationId="{A0D9E793-BEB5-4899-D8A6-C2C9DBE7CBC2}"/>
          </ac:spMkLst>
        </pc:spChg>
        <pc:spChg chg="mod">
          <ac:chgData name="Manchester,Alison" userId="d0972f8c-59b7-46bd-be60-f4fe6d657a4b" providerId="ADAL" clId="{282BE594-0E35-494D-BB61-5F59D04C77D1}" dt="2023-12-04T16:26:06.741" v="58" actId="1076"/>
          <ac:spMkLst>
            <pc:docMk/>
            <pc:sldMk cId="22417065" sldId="264"/>
            <ac:spMk id="36" creationId="{91F23B9D-D187-871B-E215-DF20573ABCC2}"/>
          </ac:spMkLst>
        </pc:spChg>
        <pc:picChg chg="mod">
          <ac:chgData name="Manchester,Alison" userId="d0972f8c-59b7-46bd-be60-f4fe6d657a4b" providerId="ADAL" clId="{282BE594-0E35-494D-BB61-5F59D04C77D1}" dt="2023-12-04T16:26:34.094" v="66" actId="1076"/>
          <ac:picMkLst>
            <pc:docMk/>
            <pc:sldMk cId="22417065" sldId="264"/>
            <ac:picMk id="5" creationId="{FE13895F-E53D-DC0C-01B2-335B39290C7E}"/>
          </ac:picMkLst>
        </pc:picChg>
        <pc:picChg chg="mod">
          <ac:chgData name="Manchester,Alison" userId="d0972f8c-59b7-46bd-be60-f4fe6d657a4b" providerId="ADAL" clId="{282BE594-0E35-494D-BB61-5F59D04C77D1}" dt="2023-12-03T21:46:23.947" v="43"/>
          <ac:picMkLst>
            <pc:docMk/>
            <pc:sldMk cId="22417065" sldId="264"/>
            <ac:picMk id="19" creationId="{2E69D5A2-52DC-2E93-3C86-B2FDC472CD2E}"/>
          </ac:picMkLst>
        </pc:picChg>
        <pc:picChg chg="mod">
          <ac:chgData name="Manchester,Alison" userId="d0972f8c-59b7-46bd-be60-f4fe6d657a4b" providerId="ADAL" clId="{282BE594-0E35-494D-BB61-5F59D04C77D1}" dt="2023-12-03T21:46:23.947" v="43"/>
          <ac:picMkLst>
            <pc:docMk/>
            <pc:sldMk cId="22417065" sldId="264"/>
            <ac:picMk id="21" creationId="{3FC23B58-72FB-EFEC-C513-3E13C66055D9}"/>
          </ac:picMkLst>
        </pc:picChg>
        <pc:picChg chg="mod">
          <ac:chgData name="Manchester,Alison" userId="d0972f8c-59b7-46bd-be60-f4fe6d657a4b" providerId="ADAL" clId="{282BE594-0E35-494D-BB61-5F59D04C77D1}" dt="2023-12-04T16:27:05.074" v="71" actId="1076"/>
          <ac:picMkLst>
            <pc:docMk/>
            <pc:sldMk cId="22417065" sldId="264"/>
            <ac:picMk id="23" creationId="{FA3A45C4-A769-F452-A9B9-B1421B5E84D7}"/>
          </ac:picMkLst>
        </pc:picChg>
        <pc:picChg chg="mod">
          <ac:chgData name="Manchester,Alison" userId="d0972f8c-59b7-46bd-be60-f4fe6d657a4b" providerId="ADAL" clId="{282BE594-0E35-494D-BB61-5F59D04C77D1}" dt="2023-12-04T16:26:58.158" v="68" actId="14100"/>
          <ac:picMkLst>
            <pc:docMk/>
            <pc:sldMk cId="22417065" sldId="264"/>
            <ac:picMk id="26" creationId="{E6E64CB7-77B0-B571-771E-893F458FD26C}"/>
          </ac:picMkLst>
        </pc:picChg>
        <pc:picChg chg="mod">
          <ac:chgData name="Manchester,Alison" userId="d0972f8c-59b7-46bd-be60-f4fe6d657a4b" providerId="ADAL" clId="{282BE594-0E35-494D-BB61-5F59D04C77D1}" dt="2023-12-04T16:25:36.692" v="53" actId="1076"/>
          <ac:picMkLst>
            <pc:docMk/>
            <pc:sldMk cId="22417065" sldId="264"/>
            <ac:picMk id="37" creationId="{44CD85A3-744E-F28E-ACA8-AE8F1118461D}"/>
          </ac:picMkLst>
        </pc:picChg>
        <pc:picChg chg="mod">
          <ac:chgData name="Manchester,Alison" userId="d0972f8c-59b7-46bd-be60-f4fe6d657a4b" providerId="ADAL" clId="{282BE594-0E35-494D-BB61-5F59D04C77D1}" dt="2023-12-03T21:46:23.947" v="43"/>
          <ac:picMkLst>
            <pc:docMk/>
            <pc:sldMk cId="22417065" sldId="264"/>
            <ac:picMk id="38" creationId="{8E370671-5ABE-75D3-6683-FE0A62C70522}"/>
          </ac:picMkLst>
        </pc:picChg>
        <pc:extLst>
          <p:ext xmlns:p="http://schemas.openxmlformats.org/presentationml/2006/main" uri="{D6D511B9-2390-475A-947B-AFAB55BFBCF1}">
            <pc226:cmChg xmlns:pc226="http://schemas.microsoft.com/office/powerpoint/2022/06/main/command" chg="mod">
              <pc226:chgData name="Manchester,Alison" userId="d0972f8c-59b7-46bd-be60-f4fe6d657a4b" providerId="ADAL" clId="{282BE594-0E35-494D-BB61-5F59D04C77D1}" dt="2023-11-28T23:28:57.082" v="16" actId="2056"/>
              <pc2:cmMkLst xmlns:pc2="http://schemas.microsoft.com/office/powerpoint/2019/9/main/command">
                <pc:docMk/>
                <pc:sldMk cId="22417065" sldId="264"/>
                <pc2:cmMk id="{3D278831-9B67-476D-99F2-406C7CE242CC}"/>
              </pc2:cmMkLst>
            </pc226:cmChg>
            <pc226:cmChg xmlns:pc226="http://schemas.microsoft.com/office/powerpoint/2022/06/main/command" chg="mod modRxn">
              <pc226:chgData name="Manchester,Alison" userId="d0972f8c-59b7-46bd-be60-f4fe6d657a4b" providerId="ADAL" clId="{282BE594-0E35-494D-BB61-5F59D04C77D1}" dt="2023-12-04T16:28:36.204" v="73"/>
              <pc2:cmMkLst xmlns:pc2="http://schemas.microsoft.com/office/powerpoint/2019/9/main/command">
                <pc:docMk/>
                <pc:sldMk cId="22417065" sldId="264"/>
                <pc2:cmMk id="{0D82F685-AA24-4007-AD56-0A54BB485CB0}"/>
              </pc2:cmMkLst>
            </pc226:cmChg>
            <pc226:cmChg xmlns:pc226="http://schemas.microsoft.com/office/powerpoint/2022/06/main/command" chg="mod">
              <pc226:chgData name="Manchester,Alison" userId="d0972f8c-59b7-46bd-be60-f4fe6d657a4b" providerId="ADAL" clId="{282BE594-0E35-494D-BB61-5F59D04C77D1}" dt="2023-11-28T23:28:57.082" v="16" actId="2056"/>
              <pc2:cmMkLst xmlns:pc2="http://schemas.microsoft.com/office/powerpoint/2019/9/main/command">
                <pc:docMk/>
                <pc:sldMk cId="22417065" sldId="264"/>
                <pc2:cmMk id="{7D775EBB-705A-4070-B6DC-17429BD9E9FC}"/>
              </pc2:cmMkLst>
            </pc226:cmChg>
            <pc226:cmChg xmlns:pc226="http://schemas.microsoft.com/office/powerpoint/2022/06/main/command" chg="add">
              <pc226:chgData name="Manchester,Alison" userId="d0972f8c-59b7-46bd-be60-f4fe6d657a4b" providerId="ADAL" clId="{282BE594-0E35-494D-BB61-5F59D04C77D1}" dt="2023-12-04T16:28:14.771" v="72"/>
              <pc2:cmMkLst xmlns:pc2="http://schemas.microsoft.com/office/powerpoint/2019/9/main/command">
                <pc:docMk/>
                <pc:sldMk cId="22417065" sldId="264"/>
                <pc2:cmMk id="{D38A6EC5-B249-E14F-8859-B95C614A1B45}"/>
              </pc2:cmMkLst>
            </pc226:cmChg>
          </p:ext>
        </pc:extLst>
      </pc:sldChg>
      <pc:sldChg chg="modSp">
        <pc:chgData name="Manchester,Alison" userId="d0972f8c-59b7-46bd-be60-f4fe6d657a4b" providerId="ADAL" clId="{282BE594-0E35-494D-BB61-5F59D04C77D1}" dt="2023-12-03T21:46:23.947" v="43"/>
        <pc:sldMkLst>
          <pc:docMk/>
          <pc:sldMk cId="2726235225" sldId="265"/>
        </pc:sldMkLst>
        <pc:spChg chg="mod">
          <ac:chgData name="Manchester,Alison" userId="d0972f8c-59b7-46bd-be60-f4fe6d657a4b" providerId="ADAL" clId="{282BE594-0E35-494D-BB61-5F59D04C77D1}" dt="2023-12-03T21:46:23.947" v="43"/>
          <ac:spMkLst>
            <pc:docMk/>
            <pc:sldMk cId="2726235225" sldId="265"/>
            <ac:spMk id="2" creationId="{1F05004A-9CB9-1BE0-E46D-6BFB10F7D1C8}"/>
          </ac:spMkLst>
        </pc:spChg>
        <pc:spChg chg="mod">
          <ac:chgData name="Manchester,Alison" userId="d0972f8c-59b7-46bd-be60-f4fe6d657a4b" providerId="ADAL" clId="{282BE594-0E35-494D-BB61-5F59D04C77D1}" dt="2023-12-03T21:46:23.947" v="43"/>
          <ac:spMkLst>
            <pc:docMk/>
            <pc:sldMk cId="2726235225" sldId="265"/>
            <ac:spMk id="4" creationId="{313821BB-6BC8-F17B-93E7-638ED215602C}"/>
          </ac:spMkLst>
        </pc:spChg>
      </pc:sldChg>
      <pc:sldChg chg="modSp">
        <pc:chgData name="Manchester,Alison" userId="d0972f8c-59b7-46bd-be60-f4fe6d657a4b" providerId="ADAL" clId="{282BE594-0E35-494D-BB61-5F59D04C77D1}" dt="2023-12-03T21:46:23.947" v="43"/>
        <pc:sldMkLst>
          <pc:docMk/>
          <pc:sldMk cId="2835285794" sldId="267"/>
        </pc:sldMkLst>
        <pc:picChg chg="mod">
          <ac:chgData name="Manchester,Alison" userId="d0972f8c-59b7-46bd-be60-f4fe6d657a4b" providerId="ADAL" clId="{282BE594-0E35-494D-BB61-5F59D04C77D1}" dt="2023-12-03T21:46:23.947" v="43"/>
          <ac:picMkLst>
            <pc:docMk/>
            <pc:sldMk cId="2835285794" sldId="267"/>
            <ac:picMk id="2" creationId="{DD8B4249-D6D1-E574-BF42-7F131E18A886}"/>
          </ac:picMkLst>
        </pc:picChg>
        <pc:picChg chg="mod">
          <ac:chgData name="Manchester,Alison" userId="d0972f8c-59b7-46bd-be60-f4fe6d657a4b" providerId="ADAL" clId="{282BE594-0E35-494D-BB61-5F59D04C77D1}" dt="2023-12-03T21:46:23.947" v="43"/>
          <ac:picMkLst>
            <pc:docMk/>
            <pc:sldMk cId="2835285794" sldId="267"/>
            <ac:picMk id="4" creationId="{5A662432-2C99-5D15-8257-227A03924C54}"/>
          </ac:picMkLst>
        </pc:picChg>
        <pc:picChg chg="mod">
          <ac:chgData name="Manchester,Alison" userId="d0972f8c-59b7-46bd-be60-f4fe6d657a4b" providerId="ADAL" clId="{282BE594-0E35-494D-BB61-5F59D04C77D1}" dt="2023-12-03T21:46:23.947" v="43"/>
          <ac:picMkLst>
            <pc:docMk/>
            <pc:sldMk cId="2835285794" sldId="267"/>
            <ac:picMk id="5" creationId="{C350DF1B-7486-CCD2-2973-4F86CA90BC7C}"/>
          </ac:picMkLst>
        </pc:picChg>
        <pc:picChg chg="mod">
          <ac:chgData name="Manchester,Alison" userId="d0972f8c-59b7-46bd-be60-f4fe6d657a4b" providerId="ADAL" clId="{282BE594-0E35-494D-BB61-5F59D04C77D1}" dt="2023-12-03T21:46:23.947" v="43"/>
          <ac:picMkLst>
            <pc:docMk/>
            <pc:sldMk cId="2835285794" sldId="267"/>
            <ac:picMk id="6" creationId="{01B862DE-0C4C-EF24-9D04-C720EE8D14B7}"/>
          </ac:picMkLst>
        </pc:picChg>
        <pc:picChg chg="mod">
          <ac:chgData name="Manchester,Alison" userId="d0972f8c-59b7-46bd-be60-f4fe6d657a4b" providerId="ADAL" clId="{282BE594-0E35-494D-BB61-5F59D04C77D1}" dt="2023-12-03T21:46:23.947" v="43"/>
          <ac:picMkLst>
            <pc:docMk/>
            <pc:sldMk cId="2835285794" sldId="267"/>
            <ac:picMk id="7" creationId="{FD415A84-D4D7-1189-4331-BFB9F3DC1790}"/>
          </ac:picMkLst>
        </pc:picChg>
        <pc:picChg chg="mod">
          <ac:chgData name="Manchester,Alison" userId="d0972f8c-59b7-46bd-be60-f4fe6d657a4b" providerId="ADAL" clId="{282BE594-0E35-494D-BB61-5F59D04C77D1}" dt="2023-12-03T21:46:23.947" v="43"/>
          <ac:picMkLst>
            <pc:docMk/>
            <pc:sldMk cId="2835285794" sldId="267"/>
            <ac:picMk id="8" creationId="{B13FBE22-9D50-5C34-5204-9E83CF3FD770}"/>
          </ac:picMkLst>
        </pc:picChg>
      </pc:sldChg>
      <pc:sldChg chg="modSp mod">
        <pc:chgData name="Manchester,Alison" userId="d0972f8c-59b7-46bd-be60-f4fe6d657a4b" providerId="ADAL" clId="{282BE594-0E35-494D-BB61-5F59D04C77D1}" dt="2023-12-03T21:46:23.947" v="43"/>
        <pc:sldMkLst>
          <pc:docMk/>
          <pc:sldMk cId="3253831515" sldId="268"/>
        </pc:sldMkLst>
        <pc:spChg chg="mod">
          <ac:chgData name="Manchester,Alison" userId="d0972f8c-59b7-46bd-be60-f4fe6d657a4b" providerId="ADAL" clId="{282BE594-0E35-494D-BB61-5F59D04C77D1}" dt="2023-12-03T21:46:23.947" v="43"/>
          <ac:spMkLst>
            <pc:docMk/>
            <pc:sldMk cId="3253831515" sldId="268"/>
            <ac:spMk id="5" creationId="{8B8F8E5E-111F-3208-3005-4E622B2F10E8}"/>
          </ac:spMkLst>
        </pc:spChg>
        <pc:spChg chg="mod">
          <ac:chgData name="Manchester,Alison" userId="d0972f8c-59b7-46bd-be60-f4fe6d657a4b" providerId="ADAL" clId="{282BE594-0E35-494D-BB61-5F59D04C77D1}" dt="2023-12-03T21:46:23.947" v="43"/>
          <ac:spMkLst>
            <pc:docMk/>
            <pc:sldMk cId="3253831515" sldId="268"/>
            <ac:spMk id="8" creationId="{01AD9B0E-FF44-E9B7-B17C-A30D39FE10A9}"/>
          </ac:spMkLst>
        </pc:spChg>
        <pc:spChg chg="mod">
          <ac:chgData name="Manchester,Alison" userId="d0972f8c-59b7-46bd-be60-f4fe6d657a4b" providerId="ADAL" clId="{282BE594-0E35-494D-BB61-5F59D04C77D1}" dt="2023-12-03T21:46:23.947" v="43"/>
          <ac:spMkLst>
            <pc:docMk/>
            <pc:sldMk cId="3253831515" sldId="268"/>
            <ac:spMk id="9" creationId="{89B56D77-EF14-E18E-2E4C-9C16DC89D464}"/>
          </ac:spMkLst>
        </pc:spChg>
        <pc:spChg chg="mod">
          <ac:chgData name="Manchester,Alison" userId="d0972f8c-59b7-46bd-be60-f4fe6d657a4b" providerId="ADAL" clId="{282BE594-0E35-494D-BB61-5F59D04C77D1}" dt="2023-12-03T21:46:23.947" v="43"/>
          <ac:spMkLst>
            <pc:docMk/>
            <pc:sldMk cId="3253831515" sldId="268"/>
            <ac:spMk id="12" creationId="{E3723D5B-6228-C2C8-C853-3B256E3FDDCD}"/>
          </ac:spMkLst>
        </pc:spChg>
        <pc:spChg chg="mod">
          <ac:chgData name="Manchester,Alison" userId="d0972f8c-59b7-46bd-be60-f4fe6d657a4b" providerId="ADAL" clId="{282BE594-0E35-494D-BB61-5F59D04C77D1}" dt="2023-12-03T21:46:23.947" v="43"/>
          <ac:spMkLst>
            <pc:docMk/>
            <pc:sldMk cId="3253831515" sldId="268"/>
            <ac:spMk id="14" creationId="{361F534E-CBD6-31A6-36CD-E559350D6A89}"/>
          </ac:spMkLst>
        </pc:spChg>
        <pc:spChg chg="mod">
          <ac:chgData name="Manchester,Alison" userId="d0972f8c-59b7-46bd-be60-f4fe6d657a4b" providerId="ADAL" clId="{282BE594-0E35-494D-BB61-5F59D04C77D1}" dt="2023-12-03T21:46:23.947" v="43"/>
          <ac:spMkLst>
            <pc:docMk/>
            <pc:sldMk cId="3253831515" sldId="268"/>
            <ac:spMk id="15" creationId="{E7C2C62A-5399-A42D-898E-E16ECA2804E8}"/>
          </ac:spMkLst>
        </pc:spChg>
        <pc:spChg chg="mod">
          <ac:chgData name="Manchester,Alison" userId="d0972f8c-59b7-46bd-be60-f4fe6d657a4b" providerId="ADAL" clId="{282BE594-0E35-494D-BB61-5F59D04C77D1}" dt="2023-12-03T21:46:23.947" v="43"/>
          <ac:spMkLst>
            <pc:docMk/>
            <pc:sldMk cId="3253831515" sldId="268"/>
            <ac:spMk id="16" creationId="{48281807-554A-C9AC-3AE4-0231186B6F46}"/>
          </ac:spMkLst>
        </pc:spChg>
        <pc:spChg chg="mod">
          <ac:chgData name="Manchester,Alison" userId="d0972f8c-59b7-46bd-be60-f4fe6d657a4b" providerId="ADAL" clId="{282BE594-0E35-494D-BB61-5F59D04C77D1}" dt="2023-12-03T21:46:23.947" v="43"/>
          <ac:spMkLst>
            <pc:docMk/>
            <pc:sldMk cId="3253831515" sldId="268"/>
            <ac:spMk id="17" creationId="{FE1C41D3-8E3D-CBA7-99F0-B919BA168DEC}"/>
          </ac:spMkLst>
        </pc:spChg>
        <pc:spChg chg="mod">
          <ac:chgData name="Manchester,Alison" userId="d0972f8c-59b7-46bd-be60-f4fe6d657a4b" providerId="ADAL" clId="{282BE594-0E35-494D-BB61-5F59D04C77D1}" dt="2023-12-03T21:46:23.947" v="43"/>
          <ac:spMkLst>
            <pc:docMk/>
            <pc:sldMk cId="3253831515" sldId="268"/>
            <ac:spMk id="18" creationId="{159AA724-2EBD-72FF-1945-D006052C386E}"/>
          </ac:spMkLst>
        </pc:spChg>
        <pc:spChg chg="mod">
          <ac:chgData name="Manchester,Alison" userId="d0972f8c-59b7-46bd-be60-f4fe6d657a4b" providerId="ADAL" clId="{282BE594-0E35-494D-BB61-5F59D04C77D1}" dt="2023-12-03T21:46:23.947" v="43"/>
          <ac:spMkLst>
            <pc:docMk/>
            <pc:sldMk cId="3253831515" sldId="268"/>
            <ac:spMk id="19" creationId="{17EBCCB5-3C33-4DD4-3120-B0B9848EAF78}"/>
          </ac:spMkLst>
        </pc:spChg>
        <pc:picChg chg="mod">
          <ac:chgData name="Manchester,Alison" userId="d0972f8c-59b7-46bd-be60-f4fe6d657a4b" providerId="ADAL" clId="{282BE594-0E35-494D-BB61-5F59D04C77D1}" dt="2023-12-03T21:46:23.947" v="43"/>
          <ac:picMkLst>
            <pc:docMk/>
            <pc:sldMk cId="3253831515" sldId="268"/>
            <ac:picMk id="3" creationId="{01D60BC5-B32C-BF1A-76E8-9728A2E90E5F}"/>
          </ac:picMkLst>
        </pc:picChg>
        <pc:picChg chg="mod">
          <ac:chgData name="Manchester,Alison" userId="d0972f8c-59b7-46bd-be60-f4fe6d657a4b" providerId="ADAL" clId="{282BE594-0E35-494D-BB61-5F59D04C77D1}" dt="2023-12-03T21:46:23.947" v="43"/>
          <ac:picMkLst>
            <pc:docMk/>
            <pc:sldMk cId="3253831515" sldId="268"/>
            <ac:picMk id="4" creationId="{E1794F7A-4AB0-F3E7-840B-BDA62D2D1611}"/>
          </ac:picMkLst>
        </pc:picChg>
        <pc:picChg chg="mod">
          <ac:chgData name="Manchester,Alison" userId="d0972f8c-59b7-46bd-be60-f4fe6d657a4b" providerId="ADAL" clId="{282BE594-0E35-494D-BB61-5F59D04C77D1}" dt="2023-12-03T21:46:23.947" v="43"/>
          <ac:picMkLst>
            <pc:docMk/>
            <pc:sldMk cId="3253831515" sldId="268"/>
            <ac:picMk id="11" creationId="{34C2F189-9F5F-7AC1-E623-102A9777C4DF}"/>
          </ac:picMkLst>
        </pc:picChg>
        <pc:picChg chg="mod">
          <ac:chgData name="Manchester,Alison" userId="d0972f8c-59b7-46bd-be60-f4fe6d657a4b" providerId="ADAL" clId="{282BE594-0E35-494D-BB61-5F59D04C77D1}" dt="2023-12-03T21:46:23.947" v="43"/>
          <ac:picMkLst>
            <pc:docMk/>
            <pc:sldMk cId="3253831515" sldId="268"/>
            <ac:picMk id="21" creationId="{499C128D-6FBB-F746-3B45-534D18395BE0}"/>
          </ac:picMkLst>
        </pc:picChg>
      </pc:sldChg>
      <pc:sldChg chg="modSp">
        <pc:chgData name="Manchester,Alison" userId="d0972f8c-59b7-46bd-be60-f4fe6d657a4b" providerId="ADAL" clId="{282BE594-0E35-494D-BB61-5F59D04C77D1}" dt="2023-12-03T21:46:23.947" v="43"/>
        <pc:sldMkLst>
          <pc:docMk/>
          <pc:sldMk cId="135110650" sldId="269"/>
        </pc:sldMkLst>
        <pc:spChg chg="mod">
          <ac:chgData name="Manchester,Alison" userId="d0972f8c-59b7-46bd-be60-f4fe6d657a4b" providerId="ADAL" clId="{282BE594-0E35-494D-BB61-5F59D04C77D1}" dt="2023-12-03T21:46:23.947" v="43"/>
          <ac:spMkLst>
            <pc:docMk/>
            <pc:sldMk cId="135110650" sldId="269"/>
            <ac:spMk id="2" creationId="{2D13A542-68BE-4827-CC52-2EAD37F4F1B5}"/>
          </ac:spMkLst>
        </pc:spChg>
        <pc:spChg chg="mod">
          <ac:chgData name="Manchester,Alison" userId="d0972f8c-59b7-46bd-be60-f4fe6d657a4b" providerId="ADAL" clId="{282BE594-0E35-494D-BB61-5F59D04C77D1}" dt="2023-12-03T21:46:23.947" v="43"/>
          <ac:spMkLst>
            <pc:docMk/>
            <pc:sldMk cId="135110650" sldId="269"/>
            <ac:spMk id="3" creationId="{F1EE237F-27E8-1830-5B52-6B9FFBC8D0D5}"/>
          </ac:spMkLst>
        </pc:spChg>
        <pc:spChg chg="mod">
          <ac:chgData name="Manchester,Alison" userId="d0972f8c-59b7-46bd-be60-f4fe6d657a4b" providerId="ADAL" clId="{282BE594-0E35-494D-BB61-5F59D04C77D1}" dt="2023-12-03T21:46:23.947" v="43"/>
          <ac:spMkLst>
            <pc:docMk/>
            <pc:sldMk cId="135110650" sldId="269"/>
            <ac:spMk id="4" creationId="{E1C327AF-6328-F813-1DFD-7AEE5EFE005A}"/>
          </ac:spMkLst>
        </pc:spChg>
        <pc:spChg chg="mod">
          <ac:chgData name="Manchester,Alison" userId="d0972f8c-59b7-46bd-be60-f4fe6d657a4b" providerId="ADAL" clId="{282BE594-0E35-494D-BB61-5F59D04C77D1}" dt="2023-12-03T21:46:23.947" v="43"/>
          <ac:spMkLst>
            <pc:docMk/>
            <pc:sldMk cId="135110650" sldId="269"/>
            <ac:spMk id="5" creationId="{924B4A97-584F-A09E-CD46-1F8CA5EA0D98}"/>
          </ac:spMkLst>
        </pc:spChg>
        <pc:spChg chg="mod">
          <ac:chgData name="Manchester,Alison" userId="d0972f8c-59b7-46bd-be60-f4fe6d657a4b" providerId="ADAL" clId="{282BE594-0E35-494D-BB61-5F59D04C77D1}" dt="2023-12-03T21:46:23.947" v="43"/>
          <ac:spMkLst>
            <pc:docMk/>
            <pc:sldMk cId="135110650" sldId="269"/>
            <ac:spMk id="6" creationId="{0D375065-FE02-21D1-EE81-D1C17256A651}"/>
          </ac:spMkLst>
        </pc:spChg>
        <pc:spChg chg="mod">
          <ac:chgData name="Manchester,Alison" userId="d0972f8c-59b7-46bd-be60-f4fe6d657a4b" providerId="ADAL" clId="{282BE594-0E35-494D-BB61-5F59D04C77D1}" dt="2023-12-03T21:46:23.947" v="43"/>
          <ac:spMkLst>
            <pc:docMk/>
            <pc:sldMk cId="135110650" sldId="269"/>
            <ac:spMk id="7" creationId="{335CE0EC-8FD9-B021-B140-03A4D8ED67DD}"/>
          </ac:spMkLst>
        </pc:spChg>
        <pc:spChg chg="mod">
          <ac:chgData name="Manchester,Alison" userId="d0972f8c-59b7-46bd-be60-f4fe6d657a4b" providerId="ADAL" clId="{282BE594-0E35-494D-BB61-5F59D04C77D1}" dt="2023-12-03T21:46:23.947" v="43"/>
          <ac:spMkLst>
            <pc:docMk/>
            <pc:sldMk cId="135110650" sldId="269"/>
            <ac:spMk id="8" creationId="{AFB72940-C9A7-C64F-7581-2F715CEC47FA}"/>
          </ac:spMkLst>
        </pc:spChg>
        <pc:spChg chg="mod">
          <ac:chgData name="Manchester,Alison" userId="d0972f8c-59b7-46bd-be60-f4fe6d657a4b" providerId="ADAL" clId="{282BE594-0E35-494D-BB61-5F59D04C77D1}" dt="2023-12-03T21:46:23.947" v="43"/>
          <ac:spMkLst>
            <pc:docMk/>
            <pc:sldMk cId="135110650" sldId="269"/>
            <ac:spMk id="9" creationId="{C17DDBA2-D789-A402-8D65-CD2037B0510D}"/>
          </ac:spMkLst>
        </pc:spChg>
        <pc:picChg chg="mod">
          <ac:chgData name="Manchester,Alison" userId="d0972f8c-59b7-46bd-be60-f4fe6d657a4b" providerId="ADAL" clId="{282BE594-0E35-494D-BB61-5F59D04C77D1}" dt="2023-12-03T21:46:23.947" v="43"/>
          <ac:picMkLst>
            <pc:docMk/>
            <pc:sldMk cId="135110650" sldId="269"/>
            <ac:picMk id="11" creationId="{686409EF-EF45-FB6A-A6AD-782748B7A375}"/>
          </ac:picMkLst>
        </pc:picChg>
        <pc:picChg chg="mod">
          <ac:chgData name="Manchester,Alison" userId="d0972f8c-59b7-46bd-be60-f4fe6d657a4b" providerId="ADAL" clId="{282BE594-0E35-494D-BB61-5F59D04C77D1}" dt="2023-12-03T21:46:23.947" v="43"/>
          <ac:picMkLst>
            <pc:docMk/>
            <pc:sldMk cId="135110650" sldId="269"/>
            <ac:picMk id="12" creationId="{1A25A477-6F0C-9983-1DCC-1FAEC9BACC9F}"/>
          </ac:picMkLst>
        </pc:picChg>
        <pc:picChg chg="mod">
          <ac:chgData name="Manchester,Alison" userId="d0972f8c-59b7-46bd-be60-f4fe6d657a4b" providerId="ADAL" clId="{282BE594-0E35-494D-BB61-5F59D04C77D1}" dt="2023-12-03T21:46:23.947" v="43"/>
          <ac:picMkLst>
            <pc:docMk/>
            <pc:sldMk cId="135110650" sldId="269"/>
            <ac:picMk id="13" creationId="{5C495A23-02F7-B3E8-E8E9-77F50ABB43C1}"/>
          </ac:picMkLst>
        </pc:picChg>
        <pc:picChg chg="mod">
          <ac:chgData name="Manchester,Alison" userId="d0972f8c-59b7-46bd-be60-f4fe6d657a4b" providerId="ADAL" clId="{282BE594-0E35-494D-BB61-5F59D04C77D1}" dt="2023-12-03T21:46:23.947" v="43"/>
          <ac:picMkLst>
            <pc:docMk/>
            <pc:sldMk cId="135110650" sldId="269"/>
            <ac:picMk id="15" creationId="{36D0246B-FB69-D1C6-7208-7A9E326D7F7D}"/>
          </ac:picMkLst>
        </pc:picChg>
        <pc:picChg chg="mod">
          <ac:chgData name="Manchester,Alison" userId="d0972f8c-59b7-46bd-be60-f4fe6d657a4b" providerId="ADAL" clId="{282BE594-0E35-494D-BB61-5F59D04C77D1}" dt="2023-12-03T21:46:23.947" v="43"/>
          <ac:picMkLst>
            <pc:docMk/>
            <pc:sldMk cId="135110650" sldId="269"/>
            <ac:picMk id="16" creationId="{A67BEC1A-0DAB-CAF3-F8FB-8774B8931B33}"/>
          </ac:picMkLst>
        </pc:picChg>
        <pc:picChg chg="mod">
          <ac:chgData name="Manchester,Alison" userId="d0972f8c-59b7-46bd-be60-f4fe6d657a4b" providerId="ADAL" clId="{282BE594-0E35-494D-BB61-5F59D04C77D1}" dt="2023-12-03T21:46:23.947" v="43"/>
          <ac:picMkLst>
            <pc:docMk/>
            <pc:sldMk cId="135110650" sldId="269"/>
            <ac:picMk id="17" creationId="{67A31EF1-003F-86D9-74C7-6A5DFB4149AE}"/>
          </ac:picMkLst>
        </pc:picChg>
      </pc:sldChg>
      <pc:sldChg chg="modSp">
        <pc:chgData name="Manchester,Alison" userId="d0972f8c-59b7-46bd-be60-f4fe6d657a4b" providerId="ADAL" clId="{282BE594-0E35-494D-BB61-5F59D04C77D1}" dt="2023-12-03T21:46:23.947" v="43"/>
        <pc:sldMkLst>
          <pc:docMk/>
          <pc:sldMk cId="1815812970" sldId="270"/>
        </pc:sldMkLst>
        <pc:picChg chg="mod">
          <ac:chgData name="Manchester,Alison" userId="d0972f8c-59b7-46bd-be60-f4fe6d657a4b" providerId="ADAL" clId="{282BE594-0E35-494D-BB61-5F59D04C77D1}" dt="2023-12-03T21:46:23.947" v="43"/>
          <ac:picMkLst>
            <pc:docMk/>
            <pc:sldMk cId="1815812970" sldId="270"/>
            <ac:picMk id="2" creationId="{8370D752-FDAC-0370-1A5E-9028E3B978A0}"/>
          </ac:picMkLst>
        </pc:picChg>
        <pc:picChg chg="mod">
          <ac:chgData name="Manchester,Alison" userId="d0972f8c-59b7-46bd-be60-f4fe6d657a4b" providerId="ADAL" clId="{282BE594-0E35-494D-BB61-5F59D04C77D1}" dt="2023-12-03T21:46:23.947" v="43"/>
          <ac:picMkLst>
            <pc:docMk/>
            <pc:sldMk cId="1815812970" sldId="270"/>
            <ac:picMk id="3" creationId="{860E92A0-00D1-8E7B-B1C2-5D1615F63CA8}"/>
          </ac:picMkLst>
        </pc:picChg>
        <pc:picChg chg="mod">
          <ac:chgData name="Manchester,Alison" userId="d0972f8c-59b7-46bd-be60-f4fe6d657a4b" providerId="ADAL" clId="{282BE594-0E35-494D-BB61-5F59D04C77D1}" dt="2023-12-03T21:46:23.947" v="43"/>
          <ac:picMkLst>
            <pc:docMk/>
            <pc:sldMk cId="1815812970" sldId="270"/>
            <ac:picMk id="4" creationId="{2950BAA5-87D0-3E3E-7F1A-39A02D99C6A9}"/>
          </ac:picMkLst>
        </pc:picChg>
        <pc:picChg chg="mod">
          <ac:chgData name="Manchester,Alison" userId="d0972f8c-59b7-46bd-be60-f4fe6d657a4b" providerId="ADAL" clId="{282BE594-0E35-494D-BB61-5F59D04C77D1}" dt="2023-12-03T21:46:23.947" v="43"/>
          <ac:picMkLst>
            <pc:docMk/>
            <pc:sldMk cId="1815812970" sldId="270"/>
            <ac:picMk id="5" creationId="{32B7FC26-9E11-8334-21C7-B52852E3F2B6}"/>
          </ac:picMkLst>
        </pc:picChg>
      </pc:sldChg>
      <pc:sldChg chg="modSp mod">
        <pc:chgData name="Manchester,Alison" userId="d0972f8c-59b7-46bd-be60-f4fe6d657a4b" providerId="ADAL" clId="{282BE594-0E35-494D-BB61-5F59D04C77D1}" dt="2023-12-03T21:46:23.947" v="43"/>
        <pc:sldMkLst>
          <pc:docMk/>
          <pc:sldMk cId="3318805876" sldId="271"/>
        </pc:sldMkLst>
        <pc:spChg chg="mod">
          <ac:chgData name="Manchester,Alison" userId="d0972f8c-59b7-46bd-be60-f4fe6d657a4b" providerId="ADAL" clId="{282BE594-0E35-494D-BB61-5F59D04C77D1}" dt="2023-12-03T21:46:23.947" v="43"/>
          <ac:spMkLst>
            <pc:docMk/>
            <pc:sldMk cId="3318805876" sldId="271"/>
            <ac:spMk id="3" creationId="{E98F1918-F98D-D3EA-35C9-B8FF70B76F2C}"/>
          </ac:spMkLst>
        </pc:spChg>
        <pc:spChg chg="mod">
          <ac:chgData name="Manchester,Alison" userId="d0972f8c-59b7-46bd-be60-f4fe6d657a4b" providerId="ADAL" clId="{282BE594-0E35-494D-BB61-5F59D04C77D1}" dt="2023-12-03T21:46:23.947" v="43"/>
          <ac:spMkLst>
            <pc:docMk/>
            <pc:sldMk cId="3318805876" sldId="271"/>
            <ac:spMk id="5" creationId="{F993A1FB-0AA6-48CE-C63D-C2829C3865CD}"/>
          </ac:spMkLst>
        </pc:spChg>
        <pc:spChg chg="mod">
          <ac:chgData name="Manchester,Alison" userId="d0972f8c-59b7-46bd-be60-f4fe6d657a4b" providerId="ADAL" clId="{282BE594-0E35-494D-BB61-5F59D04C77D1}" dt="2023-12-03T21:46:23.947" v="43"/>
          <ac:spMkLst>
            <pc:docMk/>
            <pc:sldMk cId="3318805876" sldId="271"/>
            <ac:spMk id="6" creationId="{FDFAADCC-3E66-3E50-17B6-FEB3E1E5A8FC}"/>
          </ac:spMkLst>
        </pc:spChg>
        <pc:spChg chg="mod">
          <ac:chgData name="Manchester,Alison" userId="d0972f8c-59b7-46bd-be60-f4fe6d657a4b" providerId="ADAL" clId="{282BE594-0E35-494D-BB61-5F59D04C77D1}" dt="2023-12-03T21:46:23.947" v="43"/>
          <ac:spMkLst>
            <pc:docMk/>
            <pc:sldMk cId="3318805876" sldId="271"/>
            <ac:spMk id="7" creationId="{28F2D6D5-89D0-F45D-BDC9-391554D11FDD}"/>
          </ac:spMkLst>
        </pc:spChg>
        <pc:spChg chg="mod">
          <ac:chgData name="Manchester,Alison" userId="d0972f8c-59b7-46bd-be60-f4fe6d657a4b" providerId="ADAL" clId="{282BE594-0E35-494D-BB61-5F59D04C77D1}" dt="2023-12-03T21:46:23.947" v="43"/>
          <ac:spMkLst>
            <pc:docMk/>
            <pc:sldMk cId="3318805876" sldId="271"/>
            <ac:spMk id="16" creationId="{D206D196-29BB-C021-82E9-78CE9147E3C1}"/>
          </ac:spMkLst>
        </pc:spChg>
        <pc:spChg chg="mod">
          <ac:chgData name="Manchester,Alison" userId="d0972f8c-59b7-46bd-be60-f4fe6d657a4b" providerId="ADAL" clId="{282BE594-0E35-494D-BB61-5F59D04C77D1}" dt="2023-12-03T21:46:23.947" v="43"/>
          <ac:spMkLst>
            <pc:docMk/>
            <pc:sldMk cId="3318805876" sldId="271"/>
            <ac:spMk id="17" creationId="{AED48443-882F-1E12-8F91-A95016A349D9}"/>
          </ac:spMkLst>
        </pc:spChg>
        <pc:picChg chg="mod">
          <ac:chgData name="Manchester,Alison" userId="d0972f8c-59b7-46bd-be60-f4fe6d657a4b" providerId="ADAL" clId="{282BE594-0E35-494D-BB61-5F59D04C77D1}" dt="2023-12-03T21:46:23.947" v="43"/>
          <ac:picMkLst>
            <pc:docMk/>
            <pc:sldMk cId="3318805876" sldId="271"/>
            <ac:picMk id="2" creationId="{9308F436-8E43-9BEE-39B2-57F1374F0CA1}"/>
          </ac:picMkLst>
        </pc:picChg>
        <pc:picChg chg="mod">
          <ac:chgData name="Manchester,Alison" userId="d0972f8c-59b7-46bd-be60-f4fe6d657a4b" providerId="ADAL" clId="{282BE594-0E35-494D-BB61-5F59D04C77D1}" dt="2023-12-03T21:46:23.947" v="43"/>
          <ac:picMkLst>
            <pc:docMk/>
            <pc:sldMk cId="3318805876" sldId="271"/>
            <ac:picMk id="4" creationId="{EADC3865-3107-7FAE-B116-A5E2BE738588}"/>
          </ac:picMkLst>
        </pc:picChg>
        <pc:picChg chg="mod">
          <ac:chgData name="Manchester,Alison" userId="d0972f8c-59b7-46bd-be60-f4fe6d657a4b" providerId="ADAL" clId="{282BE594-0E35-494D-BB61-5F59D04C77D1}" dt="2023-12-03T21:46:23.947" v="43"/>
          <ac:picMkLst>
            <pc:docMk/>
            <pc:sldMk cId="3318805876" sldId="271"/>
            <ac:picMk id="8" creationId="{EDA7EB9E-5FC3-27E2-7D24-7C6FD5A51A34}"/>
          </ac:picMkLst>
        </pc:picChg>
        <pc:picChg chg="mod">
          <ac:chgData name="Manchester,Alison" userId="d0972f8c-59b7-46bd-be60-f4fe6d657a4b" providerId="ADAL" clId="{282BE594-0E35-494D-BB61-5F59D04C77D1}" dt="2023-12-03T21:46:23.947" v="43"/>
          <ac:picMkLst>
            <pc:docMk/>
            <pc:sldMk cId="3318805876" sldId="271"/>
            <ac:picMk id="9" creationId="{48352E7E-0911-4F92-386C-0A82AF809DDC}"/>
          </ac:picMkLst>
        </pc:picChg>
        <pc:picChg chg="mod">
          <ac:chgData name="Manchester,Alison" userId="d0972f8c-59b7-46bd-be60-f4fe6d657a4b" providerId="ADAL" clId="{282BE594-0E35-494D-BB61-5F59D04C77D1}" dt="2023-12-03T21:46:23.947" v="43"/>
          <ac:picMkLst>
            <pc:docMk/>
            <pc:sldMk cId="3318805876" sldId="271"/>
            <ac:picMk id="10" creationId="{DE71432A-3FCF-69AD-3020-31D533C53297}"/>
          </ac:picMkLst>
        </pc:picChg>
        <pc:picChg chg="mod">
          <ac:chgData name="Manchester,Alison" userId="d0972f8c-59b7-46bd-be60-f4fe6d657a4b" providerId="ADAL" clId="{282BE594-0E35-494D-BB61-5F59D04C77D1}" dt="2023-12-03T21:46:23.947" v="43"/>
          <ac:picMkLst>
            <pc:docMk/>
            <pc:sldMk cId="3318805876" sldId="271"/>
            <ac:picMk id="11" creationId="{B51D7542-DCA3-F359-3885-152DC0236F75}"/>
          </ac:picMkLst>
        </pc:picChg>
        <pc:picChg chg="mod">
          <ac:chgData name="Manchester,Alison" userId="d0972f8c-59b7-46bd-be60-f4fe6d657a4b" providerId="ADAL" clId="{282BE594-0E35-494D-BB61-5F59D04C77D1}" dt="2023-12-03T21:46:23.947" v="43"/>
          <ac:picMkLst>
            <pc:docMk/>
            <pc:sldMk cId="3318805876" sldId="271"/>
            <ac:picMk id="12" creationId="{0E274768-D721-C2CC-FCD2-8C35F1141C7C}"/>
          </ac:picMkLst>
        </pc:picChg>
        <pc:picChg chg="mod">
          <ac:chgData name="Manchester,Alison" userId="d0972f8c-59b7-46bd-be60-f4fe6d657a4b" providerId="ADAL" clId="{282BE594-0E35-494D-BB61-5F59D04C77D1}" dt="2023-12-03T21:46:23.947" v="43"/>
          <ac:picMkLst>
            <pc:docMk/>
            <pc:sldMk cId="3318805876" sldId="271"/>
            <ac:picMk id="13" creationId="{B025C73D-882F-CF63-444E-7D19BCD720C7}"/>
          </ac:picMkLst>
        </pc:picChg>
        <pc:picChg chg="mod">
          <ac:chgData name="Manchester,Alison" userId="d0972f8c-59b7-46bd-be60-f4fe6d657a4b" providerId="ADAL" clId="{282BE594-0E35-494D-BB61-5F59D04C77D1}" dt="2023-12-03T21:46:23.947" v="43"/>
          <ac:picMkLst>
            <pc:docMk/>
            <pc:sldMk cId="3318805876" sldId="271"/>
            <ac:picMk id="14" creationId="{DE7A9B67-8A8F-AA93-F1CB-5A52416C372E}"/>
          </ac:picMkLst>
        </pc:picChg>
        <pc:picChg chg="mod">
          <ac:chgData name="Manchester,Alison" userId="d0972f8c-59b7-46bd-be60-f4fe6d657a4b" providerId="ADAL" clId="{282BE594-0E35-494D-BB61-5F59D04C77D1}" dt="2023-12-03T21:46:23.947" v="43"/>
          <ac:picMkLst>
            <pc:docMk/>
            <pc:sldMk cId="3318805876" sldId="271"/>
            <ac:picMk id="15" creationId="{EE9E7093-2B86-5392-F8A5-D9E1C10CFAAE}"/>
          </ac:picMkLst>
        </pc:picChg>
      </pc:sldChg>
      <pc:sldChg chg="modSp">
        <pc:chgData name="Manchester,Alison" userId="d0972f8c-59b7-46bd-be60-f4fe6d657a4b" providerId="ADAL" clId="{282BE594-0E35-494D-BB61-5F59D04C77D1}" dt="2023-12-03T21:46:23.947" v="43"/>
        <pc:sldMkLst>
          <pc:docMk/>
          <pc:sldMk cId="1825431735" sldId="272"/>
        </pc:sldMkLst>
        <pc:spChg chg="mod">
          <ac:chgData name="Manchester,Alison" userId="d0972f8c-59b7-46bd-be60-f4fe6d657a4b" providerId="ADAL" clId="{282BE594-0E35-494D-BB61-5F59D04C77D1}" dt="2023-12-03T21:46:23.947" v="43"/>
          <ac:spMkLst>
            <pc:docMk/>
            <pc:sldMk cId="1825431735" sldId="272"/>
            <ac:spMk id="2" creationId="{2D13A542-68BE-4827-CC52-2EAD37F4F1B5}"/>
          </ac:spMkLst>
        </pc:spChg>
        <pc:spChg chg="mod">
          <ac:chgData name="Manchester,Alison" userId="d0972f8c-59b7-46bd-be60-f4fe6d657a4b" providerId="ADAL" clId="{282BE594-0E35-494D-BB61-5F59D04C77D1}" dt="2023-12-03T21:46:23.947" v="43"/>
          <ac:spMkLst>
            <pc:docMk/>
            <pc:sldMk cId="1825431735" sldId="272"/>
            <ac:spMk id="3" creationId="{F1EE237F-27E8-1830-5B52-6B9FFBC8D0D5}"/>
          </ac:spMkLst>
        </pc:spChg>
        <pc:spChg chg="mod">
          <ac:chgData name="Manchester,Alison" userId="d0972f8c-59b7-46bd-be60-f4fe6d657a4b" providerId="ADAL" clId="{282BE594-0E35-494D-BB61-5F59D04C77D1}" dt="2023-12-03T21:46:23.947" v="43"/>
          <ac:spMkLst>
            <pc:docMk/>
            <pc:sldMk cId="1825431735" sldId="272"/>
            <ac:spMk id="4" creationId="{E1C327AF-6328-F813-1DFD-7AEE5EFE005A}"/>
          </ac:spMkLst>
        </pc:spChg>
        <pc:spChg chg="mod">
          <ac:chgData name="Manchester,Alison" userId="d0972f8c-59b7-46bd-be60-f4fe6d657a4b" providerId="ADAL" clId="{282BE594-0E35-494D-BB61-5F59D04C77D1}" dt="2023-12-03T21:46:23.947" v="43"/>
          <ac:spMkLst>
            <pc:docMk/>
            <pc:sldMk cId="1825431735" sldId="272"/>
            <ac:spMk id="5" creationId="{924B4A97-584F-A09E-CD46-1F8CA5EA0D98}"/>
          </ac:spMkLst>
        </pc:spChg>
        <pc:spChg chg="mod">
          <ac:chgData name="Manchester,Alison" userId="d0972f8c-59b7-46bd-be60-f4fe6d657a4b" providerId="ADAL" clId="{282BE594-0E35-494D-BB61-5F59D04C77D1}" dt="2023-12-03T21:46:23.947" v="43"/>
          <ac:spMkLst>
            <pc:docMk/>
            <pc:sldMk cId="1825431735" sldId="272"/>
            <ac:spMk id="6" creationId="{0D375065-FE02-21D1-EE81-D1C17256A651}"/>
          </ac:spMkLst>
        </pc:spChg>
        <pc:spChg chg="mod">
          <ac:chgData name="Manchester,Alison" userId="d0972f8c-59b7-46bd-be60-f4fe6d657a4b" providerId="ADAL" clId="{282BE594-0E35-494D-BB61-5F59D04C77D1}" dt="2023-12-03T21:46:23.947" v="43"/>
          <ac:spMkLst>
            <pc:docMk/>
            <pc:sldMk cId="1825431735" sldId="272"/>
            <ac:spMk id="7" creationId="{335CE0EC-8FD9-B021-B140-03A4D8ED67DD}"/>
          </ac:spMkLst>
        </pc:spChg>
        <pc:picChg chg="mod">
          <ac:chgData name="Manchester,Alison" userId="d0972f8c-59b7-46bd-be60-f4fe6d657a4b" providerId="ADAL" clId="{282BE594-0E35-494D-BB61-5F59D04C77D1}" dt="2023-12-03T21:46:23.947" v="43"/>
          <ac:picMkLst>
            <pc:docMk/>
            <pc:sldMk cId="1825431735" sldId="272"/>
            <ac:picMk id="10" creationId="{50A04838-37A0-E5B7-30D3-F1F6FDC34044}"/>
          </ac:picMkLst>
        </pc:picChg>
        <pc:picChg chg="mod">
          <ac:chgData name="Manchester,Alison" userId="d0972f8c-59b7-46bd-be60-f4fe6d657a4b" providerId="ADAL" clId="{282BE594-0E35-494D-BB61-5F59D04C77D1}" dt="2023-12-03T21:46:23.947" v="43"/>
          <ac:picMkLst>
            <pc:docMk/>
            <pc:sldMk cId="1825431735" sldId="272"/>
            <ac:picMk id="12" creationId="{3E391892-7CC6-EBAC-E729-1598FA609C76}"/>
          </ac:picMkLst>
        </pc:picChg>
        <pc:picChg chg="mod">
          <ac:chgData name="Manchester,Alison" userId="d0972f8c-59b7-46bd-be60-f4fe6d657a4b" providerId="ADAL" clId="{282BE594-0E35-494D-BB61-5F59D04C77D1}" dt="2023-12-03T21:46:23.947" v="43"/>
          <ac:picMkLst>
            <pc:docMk/>
            <pc:sldMk cId="1825431735" sldId="272"/>
            <ac:picMk id="19" creationId="{FEEE09CA-BC27-4C73-B972-E12875B52931}"/>
          </ac:picMkLst>
        </pc:picChg>
        <pc:picChg chg="mod">
          <ac:chgData name="Manchester,Alison" userId="d0972f8c-59b7-46bd-be60-f4fe6d657a4b" providerId="ADAL" clId="{282BE594-0E35-494D-BB61-5F59D04C77D1}" dt="2023-12-03T21:46:23.947" v="43"/>
          <ac:picMkLst>
            <pc:docMk/>
            <pc:sldMk cId="1825431735" sldId="272"/>
            <ac:picMk id="21" creationId="{C385EF90-F717-0E80-6F99-80D59480FA96}"/>
          </ac:picMkLst>
        </pc:picChg>
        <pc:picChg chg="mod">
          <ac:chgData name="Manchester,Alison" userId="d0972f8c-59b7-46bd-be60-f4fe6d657a4b" providerId="ADAL" clId="{282BE594-0E35-494D-BB61-5F59D04C77D1}" dt="2023-12-03T21:46:23.947" v="43"/>
          <ac:picMkLst>
            <pc:docMk/>
            <pc:sldMk cId="1825431735" sldId="272"/>
            <ac:picMk id="24" creationId="{6D5C2EC1-F9A7-8215-1FE5-4FC438D34AD4}"/>
          </ac:picMkLst>
        </pc:picChg>
      </pc:sldChg>
      <pc:sldChg chg="modSp">
        <pc:chgData name="Manchester,Alison" userId="d0972f8c-59b7-46bd-be60-f4fe6d657a4b" providerId="ADAL" clId="{282BE594-0E35-494D-BB61-5F59D04C77D1}" dt="2023-12-03T21:46:23.947" v="43"/>
        <pc:sldMkLst>
          <pc:docMk/>
          <pc:sldMk cId="2337660903" sldId="273"/>
        </pc:sldMkLst>
        <pc:picChg chg="mod">
          <ac:chgData name="Manchester,Alison" userId="d0972f8c-59b7-46bd-be60-f4fe6d657a4b" providerId="ADAL" clId="{282BE594-0E35-494D-BB61-5F59D04C77D1}" dt="2023-12-03T21:46:23.947" v="43"/>
          <ac:picMkLst>
            <pc:docMk/>
            <pc:sldMk cId="2337660903" sldId="273"/>
            <ac:picMk id="2" creationId="{C0EF4FC3-07C5-5388-72BA-4203E8E962D4}"/>
          </ac:picMkLst>
        </pc:picChg>
        <pc:picChg chg="mod">
          <ac:chgData name="Manchester,Alison" userId="d0972f8c-59b7-46bd-be60-f4fe6d657a4b" providerId="ADAL" clId="{282BE594-0E35-494D-BB61-5F59D04C77D1}" dt="2023-12-03T21:46:23.947" v="43"/>
          <ac:picMkLst>
            <pc:docMk/>
            <pc:sldMk cId="2337660903" sldId="273"/>
            <ac:picMk id="6" creationId="{9946D3B9-C2D5-C59E-B05A-C4797A0DA14D}"/>
          </ac:picMkLst>
        </pc:picChg>
      </pc:sldChg>
      <pc:sldChg chg="addSp modSp mod modCm modNotes">
        <pc:chgData name="Manchester,Alison" userId="d0972f8c-59b7-46bd-be60-f4fe6d657a4b" providerId="ADAL" clId="{282BE594-0E35-494D-BB61-5F59D04C77D1}" dt="2023-12-05T04:06:24.124" v="94" actId="2056"/>
        <pc:sldMkLst>
          <pc:docMk/>
          <pc:sldMk cId="598415999" sldId="274"/>
        </pc:sldMkLst>
        <pc:spChg chg="add mod">
          <ac:chgData name="Manchester,Alison" userId="d0972f8c-59b7-46bd-be60-f4fe6d657a4b" providerId="ADAL" clId="{282BE594-0E35-494D-BB61-5F59D04C77D1}" dt="2023-12-04T16:34:57.767" v="91" actId="1076"/>
          <ac:spMkLst>
            <pc:docMk/>
            <pc:sldMk cId="598415999" sldId="274"/>
            <ac:spMk id="2" creationId="{084926A1-B9CB-08B8-682A-448B57404869}"/>
          </ac:spMkLst>
        </pc:spChg>
        <pc:spChg chg="mod">
          <ac:chgData name="Manchester,Alison" userId="d0972f8c-59b7-46bd-be60-f4fe6d657a4b" providerId="ADAL" clId="{282BE594-0E35-494D-BB61-5F59D04C77D1}" dt="2023-12-03T21:46:23.947" v="43"/>
          <ac:spMkLst>
            <pc:docMk/>
            <pc:sldMk cId="598415999" sldId="274"/>
            <ac:spMk id="26" creationId="{0867804F-5CE0-1D28-02AF-940CB00C4A2D}"/>
          </ac:spMkLst>
        </pc:spChg>
        <pc:spChg chg="mod">
          <ac:chgData name="Manchester,Alison" userId="d0972f8c-59b7-46bd-be60-f4fe6d657a4b" providerId="ADAL" clId="{282BE594-0E35-494D-BB61-5F59D04C77D1}" dt="2023-12-03T21:46:23.947" v="43"/>
          <ac:spMkLst>
            <pc:docMk/>
            <pc:sldMk cId="598415999" sldId="274"/>
            <ac:spMk id="27" creationId="{5F3E242A-D30B-4892-2B12-BAAA3CE3B1A0}"/>
          </ac:spMkLst>
        </pc:spChg>
        <pc:spChg chg="mod">
          <ac:chgData name="Manchester,Alison" userId="d0972f8c-59b7-46bd-be60-f4fe6d657a4b" providerId="ADAL" clId="{282BE594-0E35-494D-BB61-5F59D04C77D1}" dt="2023-12-03T21:46:23.947" v="43"/>
          <ac:spMkLst>
            <pc:docMk/>
            <pc:sldMk cId="598415999" sldId="274"/>
            <ac:spMk id="28" creationId="{35D418C4-0D80-3636-74A7-A88FE0675385}"/>
          </ac:spMkLst>
        </pc:spChg>
        <pc:grpChg chg="mod">
          <ac:chgData name="Manchester,Alison" userId="d0972f8c-59b7-46bd-be60-f4fe6d657a4b" providerId="ADAL" clId="{282BE594-0E35-494D-BB61-5F59D04C77D1}" dt="2023-12-03T21:46:23.947" v="43"/>
          <ac:grpSpMkLst>
            <pc:docMk/>
            <pc:sldMk cId="598415999" sldId="274"/>
            <ac:grpSpMk id="12" creationId="{54B4C369-1B1B-55F5-B2EF-EDC74FF28091}"/>
          </ac:grpSpMkLst>
        </pc:grpChg>
        <pc:picChg chg="mod">
          <ac:chgData name="Manchester,Alison" userId="d0972f8c-59b7-46bd-be60-f4fe6d657a4b" providerId="ADAL" clId="{282BE594-0E35-494D-BB61-5F59D04C77D1}" dt="2023-12-03T21:46:23.947" v="43"/>
          <ac:picMkLst>
            <pc:docMk/>
            <pc:sldMk cId="598415999" sldId="274"/>
            <ac:picMk id="13" creationId="{9BED64F5-2A5F-CEB2-942D-83A324B51BC1}"/>
          </ac:picMkLst>
        </pc:picChg>
        <pc:picChg chg="mod">
          <ac:chgData name="Manchester,Alison" userId="d0972f8c-59b7-46bd-be60-f4fe6d657a4b" providerId="ADAL" clId="{282BE594-0E35-494D-BB61-5F59D04C77D1}" dt="2023-12-03T21:46:23.947" v="43"/>
          <ac:picMkLst>
            <pc:docMk/>
            <pc:sldMk cId="598415999" sldId="274"/>
            <ac:picMk id="22" creationId="{FFE5C682-2A5D-3E1D-E8AC-DF9BB4A963F8}"/>
          </ac:picMkLst>
        </pc:picChg>
        <pc:picChg chg="mod">
          <ac:chgData name="Manchester,Alison" userId="d0972f8c-59b7-46bd-be60-f4fe6d657a4b" providerId="ADAL" clId="{282BE594-0E35-494D-BB61-5F59D04C77D1}" dt="2023-12-03T21:46:23.947" v="43"/>
          <ac:picMkLst>
            <pc:docMk/>
            <pc:sldMk cId="598415999" sldId="274"/>
            <ac:picMk id="25" creationId="{50478D06-4C5E-1B10-EE98-6696BCC71FFC}"/>
          </ac:picMkLst>
        </pc:picChg>
        <pc:cxnChg chg="mod">
          <ac:chgData name="Manchester,Alison" userId="d0972f8c-59b7-46bd-be60-f4fe6d657a4b" providerId="ADAL" clId="{282BE594-0E35-494D-BB61-5F59D04C77D1}" dt="2023-12-03T21:46:23.947" v="43"/>
          <ac:cxnSpMkLst>
            <pc:docMk/>
            <pc:sldMk cId="598415999" sldId="274"/>
            <ac:cxnSpMk id="14" creationId="{E58AEFD0-ED1F-19E2-2C8C-9BBAFBF39413}"/>
          </ac:cxnSpMkLst>
        </pc:cxnChg>
        <pc:cxnChg chg="mod">
          <ac:chgData name="Manchester,Alison" userId="d0972f8c-59b7-46bd-be60-f4fe6d657a4b" providerId="ADAL" clId="{282BE594-0E35-494D-BB61-5F59D04C77D1}" dt="2023-12-03T21:46:23.947" v="43"/>
          <ac:cxnSpMkLst>
            <pc:docMk/>
            <pc:sldMk cId="598415999" sldId="274"/>
            <ac:cxnSpMk id="15" creationId="{1611EEF7-6B4F-8A98-EA68-9428327BD854}"/>
          </ac:cxnSpMkLst>
        </pc:cxnChg>
        <pc:cxnChg chg="mod">
          <ac:chgData name="Manchester,Alison" userId="d0972f8c-59b7-46bd-be60-f4fe6d657a4b" providerId="ADAL" clId="{282BE594-0E35-494D-BB61-5F59D04C77D1}" dt="2023-12-03T21:46:23.947" v="43"/>
          <ac:cxnSpMkLst>
            <pc:docMk/>
            <pc:sldMk cId="598415999" sldId="274"/>
            <ac:cxnSpMk id="16" creationId="{5D8D68FD-A887-5A22-2DC5-41C11DEF737D}"/>
          </ac:cxnSpMkLst>
        </pc:cxnChg>
        <pc:cxnChg chg="mod">
          <ac:chgData name="Manchester,Alison" userId="d0972f8c-59b7-46bd-be60-f4fe6d657a4b" providerId="ADAL" clId="{282BE594-0E35-494D-BB61-5F59D04C77D1}" dt="2023-12-03T21:46:23.947" v="43"/>
          <ac:cxnSpMkLst>
            <pc:docMk/>
            <pc:sldMk cId="598415999" sldId="274"/>
            <ac:cxnSpMk id="17" creationId="{97BB1691-C2DD-3E6D-A936-7C89D00B9DE8}"/>
          </ac:cxnSpMkLst>
        </pc:cxnChg>
        <pc:cxnChg chg="mod">
          <ac:chgData name="Manchester,Alison" userId="d0972f8c-59b7-46bd-be60-f4fe6d657a4b" providerId="ADAL" clId="{282BE594-0E35-494D-BB61-5F59D04C77D1}" dt="2023-12-03T21:46:23.947" v="43"/>
          <ac:cxnSpMkLst>
            <pc:docMk/>
            <pc:sldMk cId="598415999" sldId="274"/>
            <ac:cxnSpMk id="18" creationId="{0453EBA1-2316-19BB-A880-05B425632B37}"/>
          </ac:cxnSpMkLst>
        </pc:cxnChg>
        <pc:cxnChg chg="mod">
          <ac:chgData name="Manchester,Alison" userId="d0972f8c-59b7-46bd-be60-f4fe6d657a4b" providerId="ADAL" clId="{282BE594-0E35-494D-BB61-5F59D04C77D1}" dt="2023-12-03T21:46:23.947" v="43"/>
          <ac:cxnSpMkLst>
            <pc:docMk/>
            <pc:sldMk cId="598415999" sldId="274"/>
            <ac:cxnSpMk id="19" creationId="{A0BEA581-C545-03BE-7777-29B608DA2B19}"/>
          </ac:cxnSpMkLst>
        </pc:cxnChg>
        <pc:cxnChg chg="mod">
          <ac:chgData name="Manchester,Alison" userId="d0972f8c-59b7-46bd-be60-f4fe6d657a4b" providerId="ADAL" clId="{282BE594-0E35-494D-BB61-5F59D04C77D1}" dt="2023-12-03T21:46:23.947" v="43"/>
          <ac:cxnSpMkLst>
            <pc:docMk/>
            <pc:sldMk cId="598415999" sldId="274"/>
            <ac:cxnSpMk id="20" creationId="{4A7092B8-535D-365A-2CF3-01470B3D1C9A}"/>
          </ac:cxnSpMkLst>
        </pc:cxnChg>
        <pc:cxnChg chg="mod">
          <ac:chgData name="Manchester,Alison" userId="d0972f8c-59b7-46bd-be60-f4fe6d657a4b" providerId="ADAL" clId="{282BE594-0E35-494D-BB61-5F59D04C77D1}" dt="2023-12-03T21:46:23.947" v="43"/>
          <ac:cxnSpMkLst>
            <pc:docMk/>
            <pc:sldMk cId="598415999" sldId="274"/>
            <ac:cxnSpMk id="21" creationId="{803F049C-7622-E4DD-4B47-3A413EF7D14D}"/>
          </ac:cxnSpMkLst>
        </pc:cxnChg>
        <pc:extLst>
          <p:ext xmlns:p="http://schemas.openxmlformats.org/presentationml/2006/main" uri="{D6D511B9-2390-475A-947B-AFAB55BFBCF1}">
            <pc226:cmChg xmlns:pc226="http://schemas.microsoft.com/office/powerpoint/2022/06/main/command" chg="mod">
              <pc226:chgData name="Manchester,Alison" userId="d0972f8c-59b7-46bd-be60-f4fe6d657a4b" providerId="ADAL" clId="{282BE594-0E35-494D-BB61-5F59D04C77D1}" dt="2023-12-05T04:06:24.124" v="94" actId="2056"/>
              <pc2:cmMkLst xmlns:pc2="http://schemas.microsoft.com/office/powerpoint/2019/9/main/command">
                <pc:docMk/>
                <pc:sldMk cId="598415999" sldId="274"/>
                <pc2:cmMk id="{901C9323-339C-4A03-98BF-744EA6AE6C03}"/>
              </pc2:cmMkLst>
            </pc226:cmChg>
            <pc226:cmChg xmlns:pc226="http://schemas.microsoft.com/office/powerpoint/2022/06/main/command" chg="mod">
              <pc226:chgData name="Manchester,Alison" userId="d0972f8c-59b7-46bd-be60-f4fe6d657a4b" providerId="ADAL" clId="{282BE594-0E35-494D-BB61-5F59D04C77D1}" dt="2023-12-04T17:46:46.788" v="92" actId="2056"/>
              <pc2:cmMkLst xmlns:pc2="http://schemas.microsoft.com/office/powerpoint/2019/9/main/command">
                <pc:docMk/>
                <pc:sldMk cId="598415999" sldId="274"/>
                <pc2:cmMk id="{1F4B3CE5-5B5E-4CBD-88F1-F3583B334EE9}"/>
              </pc2:cmMkLst>
            </pc226:cmChg>
          </p:ext>
        </pc:extLst>
      </pc:sldChg>
      <pc:sldMasterChg chg="modSp modSldLayout">
        <pc:chgData name="Manchester,Alison" userId="d0972f8c-59b7-46bd-be60-f4fe6d657a4b" providerId="ADAL" clId="{282BE594-0E35-494D-BB61-5F59D04C77D1}" dt="2023-12-03T21:46:23.947" v="43"/>
        <pc:sldMasterMkLst>
          <pc:docMk/>
          <pc:sldMasterMk cId="1015604502" sldId="2147483672"/>
        </pc:sldMasterMkLst>
        <pc:spChg chg="mod">
          <ac:chgData name="Manchester,Alison" userId="d0972f8c-59b7-46bd-be60-f4fe6d657a4b" providerId="ADAL" clId="{282BE594-0E35-494D-BB61-5F59D04C77D1}" dt="2023-12-03T21:46:23.947" v="43"/>
          <ac:spMkLst>
            <pc:docMk/>
            <pc:sldMasterMk cId="1015604502" sldId="2147483672"/>
            <ac:spMk id="2" creationId="{00000000-0000-0000-0000-000000000000}"/>
          </ac:spMkLst>
        </pc:spChg>
        <pc:spChg chg="mod">
          <ac:chgData name="Manchester,Alison" userId="d0972f8c-59b7-46bd-be60-f4fe6d657a4b" providerId="ADAL" clId="{282BE594-0E35-494D-BB61-5F59D04C77D1}" dt="2023-12-03T21:46:23.947" v="43"/>
          <ac:spMkLst>
            <pc:docMk/>
            <pc:sldMasterMk cId="1015604502" sldId="2147483672"/>
            <ac:spMk id="3" creationId="{00000000-0000-0000-0000-000000000000}"/>
          </ac:spMkLst>
        </pc:spChg>
        <pc:spChg chg="mod">
          <ac:chgData name="Manchester,Alison" userId="d0972f8c-59b7-46bd-be60-f4fe6d657a4b" providerId="ADAL" clId="{282BE594-0E35-494D-BB61-5F59D04C77D1}" dt="2023-12-03T21:46:23.947" v="43"/>
          <ac:spMkLst>
            <pc:docMk/>
            <pc:sldMasterMk cId="1015604502" sldId="2147483672"/>
            <ac:spMk id="4" creationId="{00000000-0000-0000-0000-000000000000}"/>
          </ac:spMkLst>
        </pc:spChg>
        <pc:spChg chg="mod">
          <ac:chgData name="Manchester,Alison" userId="d0972f8c-59b7-46bd-be60-f4fe6d657a4b" providerId="ADAL" clId="{282BE594-0E35-494D-BB61-5F59D04C77D1}" dt="2023-12-03T21:46:23.947" v="43"/>
          <ac:spMkLst>
            <pc:docMk/>
            <pc:sldMasterMk cId="1015604502" sldId="2147483672"/>
            <ac:spMk id="5" creationId="{00000000-0000-0000-0000-000000000000}"/>
          </ac:spMkLst>
        </pc:spChg>
        <pc:spChg chg="mod">
          <ac:chgData name="Manchester,Alison" userId="d0972f8c-59b7-46bd-be60-f4fe6d657a4b" providerId="ADAL" clId="{282BE594-0E35-494D-BB61-5F59D04C77D1}" dt="2023-12-03T21:46:23.947" v="43"/>
          <ac:spMkLst>
            <pc:docMk/>
            <pc:sldMasterMk cId="1015604502" sldId="2147483672"/>
            <ac:spMk id="6" creationId="{00000000-0000-0000-0000-000000000000}"/>
          </ac:spMkLst>
        </pc:spChg>
        <pc:sldLayoutChg chg="modSp">
          <pc:chgData name="Manchester,Alison" userId="d0972f8c-59b7-46bd-be60-f4fe6d657a4b" providerId="ADAL" clId="{282BE594-0E35-494D-BB61-5F59D04C77D1}" dt="2023-12-03T21:46:23.947" v="43"/>
          <pc:sldLayoutMkLst>
            <pc:docMk/>
            <pc:sldMasterMk cId="1015604502" sldId="2147483672"/>
            <pc:sldLayoutMk cId="3897051982" sldId="2147483673"/>
          </pc:sldLayoutMkLst>
          <pc:spChg chg="mod">
            <ac:chgData name="Manchester,Alison" userId="d0972f8c-59b7-46bd-be60-f4fe6d657a4b" providerId="ADAL" clId="{282BE594-0E35-494D-BB61-5F59D04C77D1}" dt="2023-12-03T21:46:23.947" v="43"/>
            <ac:spMkLst>
              <pc:docMk/>
              <pc:sldMasterMk cId="1015604502" sldId="2147483672"/>
              <pc:sldLayoutMk cId="3897051982" sldId="2147483673"/>
              <ac:spMk id="2" creationId="{00000000-0000-0000-0000-000000000000}"/>
            </ac:spMkLst>
          </pc:spChg>
          <pc:spChg chg="mod">
            <ac:chgData name="Manchester,Alison" userId="d0972f8c-59b7-46bd-be60-f4fe6d657a4b" providerId="ADAL" clId="{282BE594-0E35-494D-BB61-5F59D04C77D1}" dt="2023-12-03T21:46:23.947" v="43"/>
            <ac:spMkLst>
              <pc:docMk/>
              <pc:sldMasterMk cId="1015604502" sldId="2147483672"/>
              <pc:sldLayoutMk cId="3897051982" sldId="2147483673"/>
              <ac:spMk id="3" creationId="{00000000-0000-0000-0000-000000000000}"/>
            </ac:spMkLst>
          </pc:spChg>
        </pc:sldLayoutChg>
        <pc:sldLayoutChg chg="modSp">
          <pc:chgData name="Manchester,Alison" userId="d0972f8c-59b7-46bd-be60-f4fe6d657a4b" providerId="ADAL" clId="{282BE594-0E35-494D-BB61-5F59D04C77D1}" dt="2023-12-03T21:46:23.947" v="43"/>
          <pc:sldLayoutMkLst>
            <pc:docMk/>
            <pc:sldMasterMk cId="1015604502" sldId="2147483672"/>
            <pc:sldLayoutMk cId="2057611575" sldId="2147483675"/>
          </pc:sldLayoutMkLst>
          <pc:spChg chg="mod">
            <ac:chgData name="Manchester,Alison" userId="d0972f8c-59b7-46bd-be60-f4fe6d657a4b" providerId="ADAL" clId="{282BE594-0E35-494D-BB61-5F59D04C77D1}" dt="2023-12-03T21:46:23.947" v="43"/>
            <ac:spMkLst>
              <pc:docMk/>
              <pc:sldMasterMk cId="1015604502" sldId="2147483672"/>
              <pc:sldLayoutMk cId="2057611575" sldId="2147483675"/>
              <ac:spMk id="2" creationId="{00000000-0000-0000-0000-000000000000}"/>
            </ac:spMkLst>
          </pc:spChg>
          <pc:spChg chg="mod">
            <ac:chgData name="Manchester,Alison" userId="d0972f8c-59b7-46bd-be60-f4fe6d657a4b" providerId="ADAL" clId="{282BE594-0E35-494D-BB61-5F59D04C77D1}" dt="2023-12-03T21:46:23.947" v="43"/>
            <ac:spMkLst>
              <pc:docMk/>
              <pc:sldMasterMk cId="1015604502" sldId="2147483672"/>
              <pc:sldLayoutMk cId="2057611575" sldId="2147483675"/>
              <ac:spMk id="3" creationId="{00000000-0000-0000-0000-000000000000}"/>
            </ac:spMkLst>
          </pc:spChg>
        </pc:sldLayoutChg>
        <pc:sldLayoutChg chg="modSp">
          <pc:chgData name="Manchester,Alison" userId="d0972f8c-59b7-46bd-be60-f4fe6d657a4b" providerId="ADAL" clId="{282BE594-0E35-494D-BB61-5F59D04C77D1}" dt="2023-12-03T21:46:23.947" v="43"/>
          <pc:sldLayoutMkLst>
            <pc:docMk/>
            <pc:sldMasterMk cId="1015604502" sldId="2147483672"/>
            <pc:sldLayoutMk cId="557488272" sldId="2147483676"/>
          </pc:sldLayoutMkLst>
          <pc:spChg chg="mod">
            <ac:chgData name="Manchester,Alison" userId="d0972f8c-59b7-46bd-be60-f4fe6d657a4b" providerId="ADAL" clId="{282BE594-0E35-494D-BB61-5F59D04C77D1}" dt="2023-12-03T21:46:23.947" v="43"/>
            <ac:spMkLst>
              <pc:docMk/>
              <pc:sldMasterMk cId="1015604502" sldId="2147483672"/>
              <pc:sldLayoutMk cId="557488272" sldId="2147483676"/>
              <ac:spMk id="3" creationId="{00000000-0000-0000-0000-000000000000}"/>
            </ac:spMkLst>
          </pc:spChg>
          <pc:spChg chg="mod">
            <ac:chgData name="Manchester,Alison" userId="d0972f8c-59b7-46bd-be60-f4fe6d657a4b" providerId="ADAL" clId="{282BE594-0E35-494D-BB61-5F59D04C77D1}" dt="2023-12-03T21:46:23.947" v="43"/>
            <ac:spMkLst>
              <pc:docMk/>
              <pc:sldMasterMk cId="1015604502" sldId="2147483672"/>
              <pc:sldLayoutMk cId="557488272" sldId="2147483676"/>
              <ac:spMk id="4" creationId="{00000000-0000-0000-0000-000000000000}"/>
            </ac:spMkLst>
          </pc:spChg>
        </pc:sldLayoutChg>
        <pc:sldLayoutChg chg="modSp">
          <pc:chgData name="Manchester,Alison" userId="d0972f8c-59b7-46bd-be60-f4fe6d657a4b" providerId="ADAL" clId="{282BE594-0E35-494D-BB61-5F59D04C77D1}" dt="2023-12-03T21:46:23.947" v="43"/>
          <pc:sldLayoutMkLst>
            <pc:docMk/>
            <pc:sldMasterMk cId="1015604502" sldId="2147483672"/>
            <pc:sldLayoutMk cId="2791614977" sldId="2147483677"/>
          </pc:sldLayoutMkLst>
          <pc:spChg chg="mod">
            <ac:chgData name="Manchester,Alison" userId="d0972f8c-59b7-46bd-be60-f4fe6d657a4b" providerId="ADAL" clId="{282BE594-0E35-494D-BB61-5F59D04C77D1}" dt="2023-12-03T21:46:23.947" v="43"/>
            <ac:spMkLst>
              <pc:docMk/>
              <pc:sldMasterMk cId="1015604502" sldId="2147483672"/>
              <pc:sldLayoutMk cId="2791614977" sldId="2147483677"/>
              <ac:spMk id="2" creationId="{00000000-0000-0000-0000-000000000000}"/>
            </ac:spMkLst>
          </pc:spChg>
          <pc:spChg chg="mod">
            <ac:chgData name="Manchester,Alison" userId="d0972f8c-59b7-46bd-be60-f4fe6d657a4b" providerId="ADAL" clId="{282BE594-0E35-494D-BB61-5F59D04C77D1}" dt="2023-12-03T21:46:23.947" v="43"/>
            <ac:spMkLst>
              <pc:docMk/>
              <pc:sldMasterMk cId="1015604502" sldId="2147483672"/>
              <pc:sldLayoutMk cId="2791614977" sldId="2147483677"/>
              <ac:spMk id="3" creationId="{00000000-0000-0000-0000-000000000000}"/>
            </ac:spMkLst>
          </pc:spChg>
          <pc:spChg chg="mod">
            <ac:chgData name="Manchester,Alison" userId="d0972f8c-59b7-46bd-be60-f4fe6d657a4b" providerId="ADAL" clId="{282BE594-0E35-494D-BB61-5F59D04C77D1}" dt="2023-12-03T21:46:23.947" v="43"/>
            <ac:spMkLst>
              <pc:docMk/>
              <pc:sldMasterMk cId="1015604502" sldId="2147483672"/>
              <pc:sldLayoutMk cId="2791614977" sldId="2147483677"/>
              <ac:spMk id="4" creationId="{00000000-0000-0000-0000-000000000000}"/>
            </ac:spMkLst>
          </pc:spChg>
          <pc:spChg chg="mod">
            <ac:chgData name="Manchester,Alison" userId="d0972f8c-59b7-46bd-be60-f4fe6d657a4b" providerId="ADAL" clId="{282BE594-0E35-494D-BB61-5F59D04C77D1}" dt="2023-12-03T21:46:23.947" v="43"/>
            <ac:spMkLst>
              <pc:docMk/>
              <pc:sldMasterMk cId="1015604502" sldId="2147483672"/>
              <pc:sldLayoutMk cId="2791614977" sldId="2147483677"/>
              <ac:spMk id="5" creationId="{00000000-0000-0000-0000-000000000000}"/>
            </ac:spMkLst>
          </pc:spChg>
          <pc:spChg chg="mod">
            <ac:chgData name="Manchester,Alison" userId="d0972f8c-59b7-46bd-be60-f4fe6d657a4b" providerId="ADAL" clId="{282BE594-0E35-494D-BB61-5F59D04C77D1}" dt="2023-12-03T21:46:23.947" v="43"/>
            <ac:spMkLst>
              <pc:docMk/>
              <pc:sldMasterMk cId="1015604502" sldId="2147483672"/>
              <pc:sldLayoutMk cId="2791614977" sldId="2147483677"/>
              <ac:spMk id="6" creationId="{00000000-0000-0000-0000-000000000000}"/>
            </ac:spMkLst>
          </pc:spChg>
        </pc:sldLayoutChg>
        <pc:sldLayoutChg chg="modSp">
          <pc:chgData name="Manchester,Alison" userId="d0972f8c-59b7-46bd-be60-f4fe6d657a4b" providerId="ADAL" clId="{282BE594-0E35-494D-BB61-5F59D04C77D1}" dt="2023-12-03T21:46:23.947" v="43"/>
          <pc:sldLayoutMkLst>
            <pc:docMk/>
            <pc:sldMasterMk cId="1015604502" sldId="2147483672"/>
            <pc:sldLayoutMk cId="2189274159" sldId="2147483680"/>
          </pc:sldLayoutMkLst>
          <pc:spChg chg="mod">
            <ac:chgData name="Manchester,Alison" userId="d0972f8c-59b7-46bd-be60-f4fe6d657a4b" providerId="ADAL" clId="{282BE594-0E35-494D-BB61-5F59D04C77D1}" dt="2023-12-03T21:46:23.947" v="43"/>
            <ac:spMkLst>
              <pc:docMk/>
              <pc:sldMasterMk cId="1015604502" sldId="2147483672"/>
              <pc:sldLayoutMk cId="2189274159" sldId="2147483680"/>
              <ac:spMk id="2" creationId="{00000000-0000-0000-0000-000000000000}"/>
            </ac:spMkLst>
          </pc:spChg>
          <pc:spChg chg="mod">
            <ac:chgData name="Manchester,Alison" userId="d0972f8c-59b7-46bd-be60-f4fe6d657a4b" providerId="ADAL" clId="{282BE594-0E35-494D-BB61-5F59D04C77D1}" dt="2023-12-03T21:46:23.947" v="43"/>
            <ac:spMkLst>
              <pc:docMk/>
              <pc:sldMasterMk cId="1015604502" sldId="2147483672"/>
              <pc:sldLayoutMk cId="2189274159" sldId="2147483680"/>
              <ac:spMk id="3" creationId="{00000000-0000-0000-0000-000000000000}"/>
            </ac:spMkLst>
          </pc:spChg>
          <pc:spChg chg="mod">
            <ac:chgData name="Manchester,Alison" userId="d0972f8c-59b7-46bd-be60-f4fe6d657a4b" providerId="ADAL" clId="{282BE594-0E35-494D-BB61-5F59D04C77D1}" dt="2023-12-03T21:46:23.947" v="43"/>
            <ac:spMkLst>
              <pc:docMk/>
              <pc:sldMasterMk cId="1015604502" sldId="2147483672"/>
              <pc:sldLayoutMk cId="2189274159" sldId="2147483680"/>
              <ac:spMk id="4" creationId="{00000000-0000-0000-0000-000000000000}"/>
            </ac:spMkLst>
          </pc:spChg>
        </pc:sldLayoutChg>
        <pc:sldLayoutChg chg="modSp">
          <pc:chgData name="Manchester,Alison" userId="d0972f8c-59b7-46bd-be60-f4fe6d657a4b" providerId="ADAL" clId="{282BE594-0E35-494D-BB61-5F59D04C77D1}" dt="2023-12-03T21:46:23.947" v="43"/>
          <pc:sldLayoutMkLst>
            <pc:docMk/>
            <pc:sldMasterMk cId="1015604502" sldId="2147483672"/>
            <pc:sldLayoutMk cId="114822935" sldId="2147483681"/>
          </pc:sldLayoutMkLst>
          <pc:spChg chg="mod">
            <ac:chgData name="Manchester,Alison" userId="d0972f8c-59b7-46bd-be60-f4fe6d657a4b" providerId="ADAL" clId="{282BE594-0E35-494D-BB61-5F59D04C77D1}" dt="2023-12-03T21:46:23.947" v="43"/>
            <ac:spMkLst>
              <pc:docMk/>
              <pc:sldMasterMk cId="1015604502" sldId="2147483672"/>
              <pc:sldLayoutMk cId="114822935" sldId="2147483681"/>
              <ac:spMk id="2" creationId="{00000000-0000-0000-0000-000000000000}"/>
            </ac:spMkLst>
          </pc:spChg>
          <pc:spChg chg="mod">
            <ac:chgData name="Manchester,Alison" userId="d0972f8c-59b7-46bd-be60-f4fe6d657a4b" providerId="ADAL" clId="{282BE594-0E35-494D-BB61-5F59D04C77D1}" dt="2023-12-03T21:46:23.947" v="43"/>
            <ac:spMkLst>
              <pc:docMk/>
              <pc:sldMasterMk cId="1015604502" sldId="2147483672"/>
              <pc:sldLayoutMk cId="114822935" sldId="2147483681"/>
              <ac:spMk id="3" creationId="{00000000-0000-0000-0000-000000000000}"/>
            </ac:spMkLst>
          </pc:spChg>
          <pc:spChg chg="mod">
            <ac:chgData name="Manchester,Alison" userId="d0972f8c-59b7-46bd-be60-f4fe6d657a4b" providerId="ADAL" clId="{282BE594-0E35-494D-BB61-5F59D04C77D1}" dt="2023-12-03T21:46:23.947" v="43"/>
            <ac:spMkLst>
              <pc:docMk/>
              <pc:sldMasterMk cId="1015604502" sldId="2147483672"/>
              <pc:sldLayoutMk cId="114822935" sldId="2147483681"/>
              <ac:spMk id="4" creationId="{00000000-0000-0000-0000-000000000000}"/>
            </ac:spMkLst>
          </pc:spChg>
        </pc:sldLayoutChg>
        <pc:sldLayoutChg chg="modSp">
          <pc:chgData name="Manchester,Alison" userId="d0972f8c-59b7-46bd-be60-f4fe6d657a4b" providerId="ADAL" clId="{282BE594-0E35-494D-BB61-5F59D04C77D1}" dt="2023-12-03T21:46:23.947" v="43"/>
          <pc:sldLayoutMkLst>
            <pc:docMk/>
            <pc:sldMasterMk cId="1015604502" sldId="2147483672"/>
            <pc:sldLayoutMk cId="3644852" sldId="2147483683"/>
          </pc:sldLayoutMkLst>
          <pc:spChg chg="mod">
            <ac:chgData name="Manchester,Alison" userId="d0972f8c-59b7-46bd-be60-f4fe6d657a4b" providerId="ADAL" clId="{282BE594-0E35-494D-BB61-5F59D04C77D1}" dt="2023-12-03T21:46:23.947" v="43"/>
            <ac:spMkLst>
              <pc:docMk/>
              <pc:sldMasterMk cId="1015604502" sldId="2147483672"/>
              <pc:sldLayoutMk cId="3644852" sldId="2147483683"/>
              <ac:spMk id="2" creationId="{00000000-0000-0000-0000-000000000000}"/>
            </ac:spMkLst>
          </pc:spChg>
          <pc:spChg chg="mod">
            <ac:chgData name="Manchester,Alison" userId="d0972f8c-59b7-46bd-be60-f4fe6d657a4b" providerId="ADAL" clId="{282BE594-0E35-494D-BB61-5F59D04C77D1}" dt="2023-12-03T21:46:23.947" v="43"/>
            <ac:spMkLst>
              <pc:docMk/>
              <pc:sldMasterMk cId="1015604502" sldId="2147483672"/>
              <pc:sldLayoutMk cId="3644852" sldId="2147483683"/>
              <ac:spMk id="3" creationId="{00000000-0000-0000-0000-000000000000}"/>
            </ac:spMkLst>
          </pc:spChg>
        </pc:sldLayoutChg>
      </pc:sldMasterChg>
    </pc:docChg>
  </pc:docChgLst>
  <pc:docChgLst>
    <pc:chgData name="Ammons,Dylan" userId="3c55e2f8-c714-44bc-a6fb-182f1578580d" providerId="ADAL" clId="{F7771205-ED0E-4676-92D4-F6D1174B95F5}"/>
    <pc:docChg chg="delSld">
      <pc:chgData name="Ammons,Dylan" userId="3c55e2f8-c714-44bc-a6fb-182f1578580d" providerId="ADAL" clId="{F7771205-ED0E-4676-92D4-F6D1174B95F5}" dt="2023-12-05T20:24:20.631" v="1" actId="47"/>
      <pc:docMkLst>
        <pc:docMk/>
      </pc:docMkLst>
      <pc:sldChg chg="del">
        <pc:chgData name="Ammons,Dylan" userId="3c55e2f8-c714-44bc-a6fb-182f1578580d" providerId="ADAL" clId="{F7771205-ED0E-4676-92D4-F6D1174B95F5}" dt="2023-12-05T20:24:16.701" v="0" actId="47"/>
        <pc:sldMkLst>
          <pc:docMk/>
          <pc:sldMk cId="1652101512" sldId="256"/>
        </pc:sldMkLst>
      </pc:sldChg>
      <pc:sldChg chg="del">
        <pc:chgData name="Ammons,Dylan" userId="3c55e2f8-c714-44bc-a6fb-182f1578580d" providerId="ADAL" clId="{F7771205-ED0E-4676-92D4-F6D1174B95F5}" dt="2023-12-05T20:24:20.631" v="1" actId="47"/>
        <pc:sldMkLst>
          <pc:docMk/>
          <pc:sldMk cId="2033183302" sldId="257"/>
        </pc:sldMkLst>
      </pc:sldChg>
      <pc:sldChg chg="del">
        <pc:chgData name="Ammons,Dylan" userId="3c55e2f8-c714-44bc-a6fb-182f1578580d" providerId="ADAL" clId="{F7771205-ED0E-4676-92D4-F6D1174B95F5}" dt="2023-12-05T20:24:20.631" v="1" actId="47"/>
        <pc:sldMkLst>
          <pc:docMk/>
          <pc:sldMk cId="3040745309" sldId="258"/>
        </pc:sldMkLst>
      </pc:sldChg>
      <pc:sldChg chg="del">
        <pc:chgData name="Ammons,Dylan" userId="3c55e2f8-c714-44bc-a6fb-182f1578580d" providerId="ADAL" clId="{F7771205-ED0E-4676-92D4-F6D1174B95F5}" dt="2023-12-05T20:24:16.701" v="0" actId="47"/>
        <pc:sldMkLst>
          <pc:docMk/>
          <pc:sldMk cId="1537533445" sldId="259"/>
        </pc:sldMkLst>
      </pc:sldChg>
      <pc:sldChg chg="del">
        <pc:chgData name="Ammons,Dylan" userId="3c55e2f8-c714-44bc-a6fb-182f1578580d" providerId="ADAL" clId="{F7771205-ED0E-4676-92D4-F6D1174B95F5}" dt="2023-12-05T20:24:16.701" v="0" actId="47"/>
        <pc:sldMkLst>
          <pc:docMk/>
          <pc:sldMk cId="4182254367" sldId="261"/>
        </pc:sldMkLst>
      </pc:sldChg>
      <pc:sldChg chg="del">
        <pc:chgData name="Ammons,Dylan" userId="3c55e2f8-c714-44bc-a6fb-182f1578580d" providerId="ADAL" clId="{F7771205-ED0E-4676-92D4-F6D1174B95F5}" dt="2023-12-05T20:24:16.701" v="0" actId="47"/>
        <pc:sldMkLst>
          <pc:docMk/>
          <pc:sldMk cId="22417065" sldId="264"/>
        </pc:sldMkLst>
      </pc:sldChg>
      <pc:sldChg chg="del">
        <pc:chgData name="Ammons,Dylan" userId="3c55e2f8-c714-44bc-a6fb-182f1578580d" providerId="ADAL" clId="{F7771205-ED0E-4676-92D4-F6D1174B95F5}" dt="2023-12-05T20:24:20.631" v="1" actId="47"/>
        <pc:sldMkLst>
          <pc:docMk/>
          <pc:sldMk cId="2726235225" sldId="265"/>
        </pc:sldMkLst>
      </pc:sldChg>
      <pc:sldChg chg="del">
        <pc:chgData name="Ammons,Dylan" userId="3c55e2f8-c714-44bc-a6fb-182f1578580d" providerId="ADAL" clId="{F7771205-ED0E-4676-92D4-F6D1174B95F5}" dt="2023-12-05T20:24:16.701" v="0" actId="47"/>
        <pc:sldMkLst>
          <pc:docMk/>
          <pc:sldMk cId="3253831515" sldId="268"/>
        </pc:sldMkLst>
      </pc:sldChg>
      <pc:sldChg chg="del">
        <pc:chgData name="Ammons,Dylan" userId="3c55e2f8-c714-44bc-a6fb-182f1578580d" providerId="ADAL" clId="{F7771205-ED0E-4676-92D4-F6D1174B95F5}" dt="2023-12-05T20:24:20.631" v="1" actId="47"/>
        <pc:sldMkLst>
          <pc:docMk/>
          <pc:sldMk cId="135110650" sldId="269"/>
        </pc:sldMkLst>
      </pc:sldChg>
      <pc:sldChg chg="del">
        <pc:chgData name="Ammons,Dylan" userId="3c55e2f8-c714-44bc-a6fb-182f1578580d" providerId="ADAL" clId="{F7771205-ED0E-4676-92D4-F6D1174B95F5}" dt="2023-12-05T20:24:20.631" v="1" actId="47"/>
        <pc:sldMkLst>
          <pc:docMk/>
          <pc:sldMk cId="1815812970" sldId="270"/>
        </pc:sldMkLst>
      </pc:sldChg>
      <pc:sldChg chg="del">
        <pc:chgData name="Ammons,Dylan" userId="3c55e2f8-c714-44bc-a6fb-182f1578580d" providerId="ADAL" clId="{F7771205-ED0E-4676-92D4-F6D1174B95F5}" dt="2023-12-05T20:24:20.631" v="1" actId="47"/>
        <pc:sldMkLst>
          <pc:docMk/>
          <pc:sldMk cId="1825431735" sldId="272"/>
        </pc:sldMkLst>
      </pc:sldChg>
      <pc:sldChg chg="del">
        <pc:chgData name="Ammons,Dylan" userId="3c55e2f8-c714-44bc-a6fb-182f1578580d" providerId="ADAL" clId="{F7771205-ED0E-4676-92D4-F6D1174B95F5}" dt="2023-12-05T20:24:20.631" v="1" actId="47"/>
        <pc:sldMkLst>
          <pc:docMk/>
          <pc:sldMk cId="2337660903" sldId="273"/>
        </pc:sldMkLst>
      </pc:sldChg>
      <pc:sldChg chg="del">
        <pc:chgData name="Ammons,Dylan" userId="3c55e2f8-c714-44bc-a6fb-182f1578580d" providerId="ADAL" clId="{F7771205-ED0E-4676-92D4-F6D1174B95F5}" dt="2023-12-05T20:24:16.701" v="0" actId="47"/>
        <pc:sldMkLst>
          <pc:docMk/>
          <pc:sldMk cId="598415999" sldId="274"/>
        </pc:sldMkLst>
      </pc:sldChg>
    </pc:docChg>
  </pc:docChgLst>
  <pc:docChgLst>
    <pc:chgData name="Manchester,Alison" userId="S::acmanch@colostate.edu::d0972f8c-59b7-46bd-be60-f4fe6d657a4b" providerId="AD" clId="Web-{70F28BF5-0B25-B20C-4A4B-DF3D48756BED}"/>
    <pc:docChg chg="">
      <pc:chgData name="Manchester,Alison" userId="S::acmanch@colostate.edu::d0972f8c-59b7-46bd-be60-f4fe6d657a4b" providerId="AD" clId="Web-{70F28BF5-0B25-B20C-4A4B-DF3D48756BED}" dt="2023-08-25T19:14:34.478" v="2"/>
      <pc:docMkLst>
        <pc:docMk/>
      </pc:docMkLst>
      <pc:sldChg chg="modCm">
        <pc:chgData name="Manchester,Alison" userId="S::acmanch@colostate.edu::d0972f8c-59b7-46bd-be60-f4fe6d657a4b" providerId="AD" clId="Web-{70F28BF5-0B25-B20C-4A4B-DF3D48756BED}" dt="2023-08-25T19:14:34.478" v="2"/>
        <pc:sldMkLst>
          <pc:docMk/>
          <pc:sldMk cId="22417065" sldId="264"/>
        </pc:sldMkLst>
      </pc:sldChg>
    </pc:docChg>
  </pc:docChgLst>
  <pc:docChgLst>
    <pc:chgData name="Manchester,Alison" userId="S::acmanch@colostate.edu::d0972f8c-59b7-46bd-be60-f4fe6d657a4b" providerId="AD" clId="Web-{8F0337A5-23FF-6613-C125-7C934ADAA7B0}"/>
    <pc:docChg chg="">
      <pc:chgData name="Manchester,Alison" userId="S::acmanch@colostate.edu::d0972f8c-59b7-46bd-be60-f4fe6d657a4b" providerId="AD" clId="Web-{8F0337A5-23FF-6613-C125-7C934ADAA7B0}" dt="2023-10-20T17:50:53.408" v="5"/>
      <pc:docMkLst>
        <pc:docMk/>
      </pc:docMkLst>
      <pc:sldChg chg="addCm modCm">
        <pc:chgData name="Manchester,Alison" userId="S::acmanch@colostate.edu::d0972f8c-59b7-46bd-be60-f4fe6d657a4b" providerId="AD" clId="Web-{8F0337A5-23FF-6613-C125-7C934ADAA7B0}" dt="2023-10-20T17:50:53.408" v="5"/>
        <pc:sldMkLst>
          <pc:docMk/>
          <pc:sldMk cId="1537533445" sldId="259"/>
        </pc:sldMkLst>
      </pc:sldChg>
      <pc:sldChg chg="addCm modCm">
        <pc:chgData name="Manchester,Alison" userId="S::acmanch@colostate.edu::d0972f8c-59b7-46bd-be60-f4fe6d657a4b" providerId="AD" clId="Web-{8F0337A5-23FF-6613-C125-7C934ADAA7B0}" dt="2023-10-20T14:37:40.037" v="3"/>
        <pc:sldMkLst>
          <pc:docMk/>
          <pc:sldMk cId="3253831515" sldId="268"/>
        </pc:sldMkLst>
      </pc:sldChg>
      <pc:sldChg chg="modCm">
        <pc:chgData name="Manchester,Alison" userId="S::acmanch@colostate.edu::d0972f8c-59b7-46bd-be60-f4fe6d657a4b" providerId="AD" clId="Web-{8F0337A5-23FF-6613-C125-7C934ADAA7B0}" dt="2023-10-20T13:43:34.155" v="0"/>
        <pc:sldMkLst>
          <pc:docMk/>
          <pc:sldMk cId="1815812970" sldId="27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B544B0-AEFA-8C4A-8DB0-5432E816335C}" type="datetimeFigureOut">
              <a:rPr lang="en-US" smtClean="0"/>
              <a:t>3/9/24</a:t>
            </a:fld>
            <a:endParaRPr lang="en-US"/>
          </a:p>
        </p:txBody>
      </p:sp>
      <p:sp>
        <p:nvSpPr>
          <p:cNvPr id="4" name="Slide Image Placeholder 3"/>
          <p:cNvSpPr>
            <a:spLocks noGrp="1" noRot="1" noChangeAspect="1"/>
          </p:cNvSpPr>
          <p:nvPr>
            <p:ph type="sldImg" idx="2"/>
          </p:nvPr>
        </p:nvSpPr>
        <p:spPr>
          <a:xfrm>
            <a:off x="2078038" y="1143000"/>
            <a:ext cx="27019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0E02E5-34EB-D842-8EB8-9C2DA2298CB8}" type="slidenum">
              <a:rPr lang="en-US" smtClean="0"/>
              <a:t>‹#›</a:t>
            </a:fld>
            <a:endParaRPr lang="en-US"/>
          </a:p>
        </p:txBody>
      </p:sp>
    </p:spTree>
    <p:extLst>
      <p:ext uri="{BB962C8B-B14F-4D97-AF65-F5344CB8AC3E}">
        <p14:creationId xmlns:p14="http://schemas.microsoft.com/office/powerpoint/2010/main" val="3500178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A0E02E5-34EB-D842-8EB8-9C2DA2298CB8}" type="slidenum">
              <a:rPr lang="en-US" smtClean="0"/>
              <a:t>4</a:t>
            </a:fld>
            <a:endParaRPr lang="en-US"/>
          </a:p>
        </p:txBody>
      </p:sp>
    </p:spTree>
    <p:extLst>
      <p:ext uri="{BB962C8B-B14F-4D97-AF65-F5344CB8AC3E}">
        <p14:creationId xmlns:p14="http://schemas.microsoft.com/office/powerpoint/2010/main" val="4121343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A0E02E5-34EB-D842-8EB8-9C2DA2298CB8}" type="slidenum">
              <a:rPr lang="en-US" smtClean="0"/>
              <a:t>5</a:t>
            </a:fld>
            <a:endParaRPr lang="en-US" dirty="0"/>
          </a:p>
        </p:txBody>
      </p:sp>
    </p:spTree>
    <p:extLst>
      <p:ext uri="{BB962C8B-B14F-4D97-AF65-F5344CB8AC3E}">
        <p14:creationId xmlns:p14="http://schemas.microsoft.com/office/powerpoint/2010/main" val="21621868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8A0E02E5-34EB-D842-8EB8-9C2DA2298CB8}" type="slidenum">
              <a:rPr lang="en-US" smtClean="0"/>
              <a:t>6</a:t>
            </a:fld>
            <a:endParaRPr lang="en-US"/>
          </a:p>
        </p:txBody>
      </p:sp>
    </p:spTree>
    <p:extLst>
      <p:ext uri="{BB962C8B-B14F-4D97-AF65-F5344CB8AC3E}">
        <p14:creationId xmlns:p14="http://schemas.microsoft.com/office/powerpoint/2010/main" val="2819703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8A0E02E5-34EB-D842-8EB8-9C2DA2298CB8}" type="slidenum">
              <a:rPr lang="en-US" smtClean="0"/>
              <a:t>7</a:t>
            </a:fld>
            <a:endParaRPr lang="en-US"/>
          </a:p>
        </p:txBody>
      </p:sp>
    </p:spTree>
    <p:extLst>
      <p:ext uri="{BB962C8B-B14F-4D97-AF65-F5344CB8AC3E}">
        <p14:creationId xmlns:p14="http://schemas.microsoft.com/office/powerpoint/2010/main" val="39341057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8A0E02E5-34EB-D842-8EB8-9C2DA2298CB8}" type="slidenum">
              <a:rPr lang="en-US" smtClean="0"/>
              <a:t>9</a:t>
            </a:fld>
            <a:endParaRPr lang="en-US"/>
          </a:p>
        </p:txBody>
      </p:sp>
    </p:spTree>
    <p:extLst>
      <p:ext uri="{BB962C8B-B14F-4D97-AF65-F5344CB8AC3E}">
        <p14:creationId xmlns:p14="http://schemas.microsoft.com/office/powerpoint/2010/main" val="2860068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0060" y="1197188"/>
            <a:ext cx="5440680" cy="2546773"/>
          </a:xfrm>
        </p:spPr>
        <p:txBody>
          <a:bodyPr anchor="b"/>
          <a:lstStyle>
            <a:lvl1pPr algn="ctr">
              <a:defRPr sz="4200"/>
            </a:lvl1pPr>
          </a:lstStyle>
          <a:p>
            <a:r>
              <a:rPr lang="en-US"/>
              <a:t>Click to edit Master title style</a:t>
            </a:r>
          </a:p>
        </p:txBody>
      </p:sp>
      <p:sp>
        <p:nvSpPr>
          <p:cNvPr id="3" name="Subtitle 2"/>
          <p:cNvSpPr>
            <a:spLocks noGrp="1"/>
          </p:cNvSpPr>
          <p:nvPr>
            <p:ph type="subTitle" idx="1"/>
          </p:nvPr>
        </p:nvSpPr>
        <p:spPr>
          <a:xfrm>
            <a:off x="800100" y="3842175"/>
            <a:ext cx="4800600" cy="1766146"/>
          </a:xfrm>
        </p:spPr>
        <p:txBody>
          <a:bodyPr/>
          <a:lstStyle>
            <a:lvl1pPr marL="0" indent="0" algn="ctr">
              <a:buNone/>
              <a:defRPr sz="1680"/>
            </a:lvl1pPr>
            <a:lvl2pPr marL="320040" indent="0" algn="ctr">
              <a:buNone/>
              <a:defRPr sz="1400"/>
            </a:lvl2pPr>
            <a:lvl3pPr marL="640080" indent="0" algn="ctr">
              <a:buNone/>
              <a:defRPr sz="1261"/>
            </a:lvl3pPr>
            <a:lvl4pPr marL="960120" indent="0" algn="ctr">
              <a:buNone/>
              <a:defRPr sz="1120"/>
            </a:lvl4pPr>
            <a:lvl5pPr marL="1280160" indent="0" algn="ctr">
              <a:buNone/>
              <a:defRPr sz="1120"/>
            </a:lvl5pPr>
            <a:lvl6pPr marL="1600200" indent="0" algn="ctr">
              <a:buNone/>
              <a:defRPr sz="1120"/>
            </a:lvl6pPr>
            <a:lvl7pPr marL="1920240" indent="0" algn="ctr">
              <a:buNone/>
              <a:defRPr sz="1120"/>
            </a:lvl7pPr>
            <a:lvl8pPr marL="2240280" indent="0" algn="ctr">
              <a:buNone/>
              <a:defRPr sz="1120"/>
            </a:lvl8pPr>
            <a:lvl9pPr marL="2560320" indent="0" algn="ctr">
              <a:buNone/>
              <a:defRPr sz="1120"/>
            </a:lvl9pPr>
          </a:lstStyle>
          <a:p>
            <a:r>
              <a:rPr lang="en-US"/>
              <a:t>Click to edit Master subtitle style</a:t>
            </a:r>
          </a:p>
        </p:txBody>
      </p:sp>
      <p:sp>
        <p:nvSpPr>
          <p:cNvPr id="4" name="Date Placeholder 3"/>
          <p:cNvSpPr>
            <a:spLocks noGrp="1"/>
          </p:cNvSpPr>
          <p:nvPr>
            <p:ph type="dt" sz="half" idx="10"/>
          </p:nvPr>
        </p:nvSpPr>
        <p:spPr/>
        <p:txBody>
          <a:bodyPr/>
          <a:lstStyle/>
          <a:p>
            <a:fld id="{6240AE26-8F7E-499F-94B7-1AE7055C5E54}" type="datetimeFigureOut">
              <a:rPr lang="en-US" smtClean="0"/>
              <a:t>3/9/24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8A6EA1-A1E1-40CA-B8DB-BF78F9CE63AD}" type="slidenum">
              <a:rPr lang="en-US" smtClean="0"/>
              <a:t>‹#›</a:t>
            </a:fld>
            <a:endParaRPr lang="en-US"/>
          </a:p>
        </p:txBody>
      </p:sp>
    </p:spTree>
    <p:extLst>
      <p:ext uri="{BB962C8B-B14F-4D97-AF65-F5344CB8AC3E}">
        <p14:creationId xmlns:p14="http://schemas.microsoft.com/office/powerpoint/2010/main" val="3897051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240AE26-8F7E-499F-94B7-1AE7055C5E54}" type="datetimeFigureOut">
              <a:rPr lang="en-US" smtClean="0"/>
              <a:t>3/9/24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8A6EA1-A1E1-40CA-B8DB-BF78F9CE63AD}" type="slidenum">
              <a:rPr lang="en-US" smtClean="0"/>
              <a:t>‹#›</a:t>
            </a:fld>
            <a:endParaRPr lang="en-US"/>
          </a:p>
        </p:txBody>
      </p:sp>
    </p:spTree>
    <p:extLst>
      <p:ext uri="{BB962C8B-B14F-4D97-AF65-F5344CB8AC3E}">
        <p14:creationId xmlns:p14="http://schemas.microsoft.com/office/powerpoint/2010/main" val="2941963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580573" y="389467"/>
            <a:ext cx="1380173" cy="619929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40055" y="389467"/>
            <a:ext cx="4060508" cy="619929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240AE26-8F7E-499F-94B7-1AE7055C5E54}" type="datetimeFigureOut">
              <a:rPr lang="en-US" smtClean="0"/>
              <a:t>3/9/24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8A6EA1-A1E1-40CA-B8DB-BF78F9CE63AD}" type="slidenum">
              <a:rPr lang="en-US" smtClean="0"/>
              <a:t>‹#›</a:t>
            </a:fld>
            <a:endParaRPr lang="en-US"/>
          </a:p>
        </p:txBody>
      </p:sp>
    </p:spTree>
    <p:extLst>
      <p:ext uri="{BB962C8B-B14F-4D97-AF65-F5344CB8AC3E}">
        <p14:creationId xmlns:p14="http://schemas.microsoft.com/office/powerpoint/2010/main" val="3644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240AE26-8F7E-499F-94B7-1AE7055C5E54}" type="datetimeFigureOut">
              <a:rPr lang="en-US" smtClean="0"/>
              <a:t>3/9/24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8A6EA1-A1E1-40CA-B8DB-BF78F9CE63AD}" type="slidenum">
              <a:rPr lang="en-US" smtClean="0"/>
              <a:t>‹#›</a:t>
            </a:fld>
            <a:endParaRPr lang="en-US"/>
          </a:p>
        </p:txBody>
      </p:sp>
    </p:spTree>
    <p:extLst>
      <p:ext uri="{BB962C8B-B14F-4D97-AF65-F5344CB8AC3E}">
        <p14:creationId xmlns:p14="http://schemas.microsoft.com/office/powerpoint/2010/main" val="4090354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36722" y="1823723"/>
            <a:ext cx="5520690" cy="3042918"/>
          </a:xfrm>
        </p:spPr>
        <p:txBody>
          <a:bodyPr anchor="b"/>
          <a:lstStyle>
            <a:lvl1pPr>
              <a:defRPr sz="4200"/>
            </a:lvl1pPr>
          </a:lstStyle>
          <a:p>
            <a:r>
              <a:rPr lang="en-US"/>
              <a:t>Click to edit Master title style</a:t>
            </a:r>
          </a:p>
        </p:txBody>
      </p:sp>
      <p:sp>
        <p:nvSpPr>
          <p:cNvPr id="3" name="Text Placeholder 2"/>
          <p:cNvSpPr>
            <a:spLocks noGrp="1"/>
          </p:cNvSpPr>
          <p:nvPr>
            <p:ph type="body" idx="1"/>
          </p:nvPr>
        </p:nvSpPr>
        <p:spPr>
          <a:xfrm>
            <a:off x="436722" y="4895431"/>
            <a:ext cx="5520690" cy="1600198"/>
          </a:xfrm>
        </p:spPr>
        <p:txBody>
          <a:bodyPr/>
          <a:lstStyle>
            <a:lvl1pPr marL="0" indent="0">
              <a:buNone/>
              <a:defRPr sz="1680">
                <a:solidFill>
                  <a:schemeClr val="tx1"/>
                </a:solidFill>
              </a:defRPr>
            </a:lvl1pPr>
            <a:lvl2pPr marL="320040" indent="0">
              <a:buNone/>
              <a:defRPr sz="1400">
                <a:solidFill>
                  <a:schemeClr val="tx1">
                    <a:tint val="75000"/>
                  </a:schemeClr>
                </a:solidFill>
              </a:defRPr>
            </a:lvl2pPr>
            <a:lvl3pPr marL="640080" indent="0">
              <a:buNone/>
              <a:defRPr sz="1261">
                <a:solidFill>
                  <a:schemeClr val="tx1">
                    <a:tint val="75000"/>
                  </a:schemeClr>
                </a:solidFill>
              </a:defRPr>
            </a:lvl3pPr>
            <a:lvl4pPr marL="960120" indent="0">
              <a:buNone/>
              <a:defRPr sz="1120">
                <a:solidFill>
                  <a:schemeClr val="tx1">
                    <a:tint val="75000"/>
                  </a:schemeClr>
                </a:solidFill>
              </a:defRPr>
            </a:lvl4pPr>
            <a:lvl5pPr marL="1280160" indent="0">
              <a:buNone/>
              <a:defRPr sz="1120">
                <a:solidFill>
                  <a:schemeClr val="tx1">
                    <a:tint val="75000"/>
                  </a:schemeClr>
                </a:solidFill>
              </a:defRPr>
            </a:lvl5pPr>
            <a:lvl6pPr marL="1600200" indent="0">
              <a:buNone/>
              <a:defRPr sz="1120">
                <a:solidFill>
                  <a:schemeClr val="tx1">
                    <a:tint val="75000"/>
                  </a:schemeClr>
                </a:solidFill>
              </a:defRPr>
            </a:lvl6pPr>
            <a:lvl7pPr marL="1920240" indent="0">
              <a:buNone/>
              <a:defRPr sz="1120">
                <a:solidFill>
                  <a:schemeClr val="tx1">
                    <a:tint val="75000"/>
                  </a:schemeClr>
                </a:solidFill>
              </a:defRPr>
            </a:lvl7pPr>
            <a:lvl8pPr marL="2240280" indent="0">
              <a:buNone/>
              <a:defRPr sz="1120">
                <a:solidFill>
                  <a:schemeClr val="tx1">
                    <a:tint val="75000"/>
                  </a:schemeClr>
                </a:solidFill>
              </a:defRPr>
            </a:lvl8pPr>
            <a:lvl9pPr marL="2560320" indent="0">
              <a:buNone/>
              <a:defRPr sz="1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40AE26-8F7E-499F-94B7-1AE7055C5E54}" type="datetimeFigureOut">
              <a:rPr lang="en-US" smtClean="0"/>
              <a:t>3/9/24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8A6EA1-A1E1-40CA-B8DB-BF78F9CE63AD}" type="slidenum">
              <a:rPr lang="en-US" smtClean="0"/>
              <a:t>‹#›</a:t>
            </a:fld>
            <a:endParaRPr lang="en-US"/>
          </a:p>
        </p:txBody>
      </p:sp>
    </p:spTree>
    <p:extLst>
      <p:ext uri="{BB962C8B-B14F-4D97-AF65-F5344CB8AC3E}">
        <p14:creationId xmlns:p14="http://schemas.microsoft.com/office/powerpoint/2010/main" val="2057611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40055" y="1947333"/>
            <a:ext cx="2720340" cy="46414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240405" y="1947333"/>
            <a:ext cx="2720340" cy="46414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240AE26-8F7E-499F-94B7-1AE7055C5E54}" type="datetimeFigureOut">
              <a:rPr lang="en-US" smtClean="0"/>
              <a:t>3/9/24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8A6EA1-A1E1-40CA-B8DB-BF78F9CE63AD}" type="slidenum">
              <a:rPr lang="en-US" smtClean="0"/>
              <a:t>‹#›</a:t>
            </a:fld>
            <a:endParaRPr lang="en-US"/>
          </a:p>
        </p:txBody>
      </p:sp>
    </p:spTree>
    <p:extLst>
      <p:ext uri="{BB962C8B-B14F-4D97-AF65-F5344CB8AC3E}">
        <p14:creationId xmlns:p14="http://schemas.microsoft.com/office/powerpoint/2010/main" val="557488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0889" y="389468"/>
            <a:ext cx="5520690" cy="1413934"/>
          </a:xfrm>
        </p:spPr>
        <p:txBody>
          <a:bodyPr/>
          <a:lstStyle/>
          <a:p>
            <a:r>
              <a:rPr lang="en-US"/>
              <a:t>Click to edit Master title style</a:t>
            </a:r>
          </a:p>
        </p:txBody>
      </p:sp>
      <p:sp>
        <p:nvSpPr>
          <p:cNvPr id="3" name="Text Placeholder 2"/>
          <p:cNvSpPr>
            <a:spLocks noGrp="1"/>
          </p:cNvSpPr>
          <p:nvPr>
            <p:ph type="body" idx="1"/>
          </p:nvPr>
        </p:nvSpPr>
        <p:spPr>
          <a:xfrm>
            <a:off x="440889" y="1793242"/>
            <a:ext cx="2707838" cy="878838"/>
          </a:xfrm>
        </p:spPr>
        <p:txBody>
          <a:bodyPr anchor="b"/>
          <a:lstStyle>
            <a:lvl1pPr marL="0" indent="0">
              <a:buNone/>
              <a:defRPr sz="1680" b="1"/>
            </a:lvl1pPr>
            <a:lvl2pPr marL="320040" indent="0">
              <a:buNone/>
              <a:defRPr sz="1400" b="1"/>
            </a:lvl2pPr>
            <a:lvl3pPr marL="640080" indent="0">
              <a:buNone/>
              <a:defRPr sz="1261" b="1"/>
            </a:lvl3pPr>
            <a:lvl4pPr marL="960120" indent="0">
              <a:buNone/>
              <a:defRPr sz="1120" b="1"/>
            </a:lvl4pPr>
            <a:lvl5pPr marL="1280160" indent="0">
              <a:buNone/>
              <a:defRPr sz="1120" b="1"/>
            </a:lvl5pPr>
            <a:lvl6pPr marL="1600200" indent="0">
              <a:buNone/>
              <a:defRPr sz="1120" b="1"/>
            </a:lvl6pPr>
            <a:lvl7pPr marL="1920240" indent="0">
              <a:buNone/>
              <a:defRPr sz="1120" b="1"/>
            </a:lvl7pPr>
            <a:lvl8pPr marL="2240280" indent="0">
              <a:buNone/>
              <a:defRPr sz="1120" b="1"/>
            </a:lvl8pPr>
            <a:lvl9pPr marL="2560320" indent="0">
              <a:buNone/>
              <a:defRPr sz="1120" b="1"/>
            </a:lvl9pPr>
          </a:lstStyle>
          <a:p>
            <a:pPr lvl="0"/>
            <a:r>
              <a:rPr lang="en-US"/>
              <a:t>Click to edit Master text styles</a:t>
            </a:r>
          </a:p>
        </p:txBody>
      </p:sp>
      <p:sp>
        <p:nvSpPr>
          <p:cNvPr id="4" name="Content Placeholder 3"/>
          <p:cNvSpPr>
            <a:spLocks noGrp="1"/>
          </p:cNvSpPr>
          <p:nvPr>
            <p:ph sz="half" idx="2"/>
          </p:nvPr>
        </p:nvSpPr>
        <p:spPr>
          <a:xfrm>
            <a:off x="440889" y="2672080"/>
            <a:ext cx="2707838" cy="39302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240405" y="1793242"/>
            <a:ext cx="2721174" cy="878838"/>
          </a:xfrm>
        </p:spPr>
        <p:txBody>
          <a:bodyPr anchor="b"/>
          <a:lstStyle>
            <a:lvl1pPr marL="0" indent="0">
              <a:buNone/>
              <a:defRPr sz="1680" b="1"/>
            </a:lvl1pPr>
            <a:lvl2pPr marL="320040" indent="0">
              <a:buNone/>
              <a:defRPr sz="1400" b="1"/>
            </a:lvl2pPr>
            <a:lvl3pPr marL="640080" indent="0">
              <a:buNone/>
              <a:defRPr sz="1261" b="1"/>
            </a:lvl3pPr>
            <a:lvl4pPr marL="960120" indent="0">
              <a:buNone/>
              <a:defRPr sz="1120" b="1"/>
            </a:lvl4pPr>
            <a:lvl5pPr marL="1280160" indent="0">
              <a:buNone/>
              <a:defRPr sz="1120" b="1"/>
            </a:lvl5pPr>
            <a:lvl6pPr marL="1600200" indent="0">
              <a:buNone/>
              <a:defRPr sz="1120" b="1"/>
            </a:lvl6pPr>
            <a:lvl7pPr marL="1920240" indent="0">
              <a:buNone/>
              <a:defRPr sz="1120" b="1"/>
            </a:lvl7pPr>
            <a:lvl8pPr marL="2240280" indent="0">
              <a:buNone/>
              <a:defRPr sz="1120" b="1"/>
            </a:lvl8pPr>
            <a:lvl9pPr marL="2560320" indent="0">
              <a:buNone/>
              <a:defRPr sz="1120" b="1"/>
            </a:lvl9pPr>
          </a:lstStyle>
          <a:p>
            <a:pPr lvl="0"/>
            <a:r>
              <a:rPr lang="en-US"/>
              <a:t>Click to edit Master text styles</a:t>
            </a:r>
          </a:p>
        </p:txBody>
      </p:sp>
      <p:sp>
        <p:nvSpPr>
          <p:cNvPr id="6" name="Content Placeholder 5"/>
          <p:cNvSpPr>
            <a:spLocks noGrp="1"/>
          </p:cNvSpPr>
          <p:nvPr>
            <p:ph sz="quarter" idx="4"/>
          </p:nvPr>
        </p:nvSpPr>
        <p:spPr>
          <a:xfrm>
            <a:off x="3240405" y="2672080"/>
            <a:ext cx="2721174" cy="39302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240AE26-8F7E-499F-94B7-1AE7055C5E54}" type="datetimeFigureOut">
              <a:rPr lang="en-US" smtClean="0"/>
              <a:t>3/9/24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68A6EA1-A1E1-40CA-B8DB-BF78F9CE63AD}" type="slidenum">
              <a:rPr lang="en-US" smtClean="0"/>
              <a:t>‹#›</a:t>
            </a:fld>
            <a:endParaRPr lang="en-US"/>
          </a:p>
        </p:txBody>
      </p:sp>
    </p:spTree>
    <p:extLst>
      <p:ext uri="{BB962C8B-B14F-4D97-AF65-F5344CB8AC3E}">
        <p14:creationId xmlns:p14="http://schemas.microsoft.com/office/powerpoint/2010/main" val="2791614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240AE26-8F7E-499F-94B7-1AE7055C5E54}" type="datetimeFigureOut">
              <a:rPr lang="en-US" smtClean="0"/>
              <a:t>3/9/24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68A6EA1-A1E1-40CA-B8DB-BF78F9CE63AD}" type="slidenum">
              <a:rPr lang="en-US" smtClean="0"/>
              <a:t>‹#›</a:t>
            </a:fld>
            <a:endParaRPr lang="en-US"/>
          </a:p>
        </p:txBody>
      </p:sp>
    </p:spTree>
    <p:extLst>
      <p:ext uri="{BB962C8B-B14F-4D97-AF65-F5344CB8AC3E}">
        <p14:creationId xmlns:p14="http://schemas.microsoft.com/office/powerpoint/2010/main" val="658167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40AE26-8F7E-499F-94B7-1AE7055C5E54}" type="datetimeFigureOut">
              <a:rPr lang="en-US" smtClean="0"/>
              <a:t>3/9/24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68A6EA1-A1E1-40CA-B8DB-BF78F9CE63AD}" type="slidenum">
              <a:rPr lang="en-US" smtClean="0"/>
              <a:t>‹#›</a:t>
            </a:fld>
            <a:endParaRPr lang="en-US"/>
          </a:p>
        </p:txBody>
      </p:sp>
    </p:spTree>
    <p:extLst>
      <p:ext uri="{BB962C8B-B14F-4D97-AF65-F5344CB8AC3E}">
        <p14:creationId xmlns:p14="http://schemas.microsoft.com/office/powerpoint/2010/main" val="3135764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0890" y="487680"/>
            <a:ext cx="2064425" cy="1706880"/>
          </a:xfrm>
        </p:spPr>
        <p:txBody>
          <a:bodyPr anchor="b"/>
          <a:lstStyle>
            <a:lvl1pPr>
              <a:defRPr sz="2240"/>
            </a:lvl1pPr>
          </a:lstStyle>
          <a:p>
            <a:r>
              <a:rPr lang="en-US"/>
              <a:t>Click to edit Master title style</a:t>
            </a:r>
          </a:p>
        </p:txBody>
      </p:sp>
      <p:sp>
        <p:nvSpPr>
          <p:cNvPr id="3" name="Content Placeholder 2"/>
          <p:cNvSpPr>
            <a:spLocks noGrp="1"/>
          </p:cNvSpPr>
          <p:nvPr>
            <p:ph idx="1"/>
          </p:nvPr>
        </p:nvSpPr>
        <p:spPr>
          <a:xfrm>
            <a:off x="2721175" y="1053257"/>
            <a:ext cx="3240405" cy="5198533"/>
          </a:xfrm>
        </p:spPr>
        <p:txBody>
          <a:bodyPr/>
          <a:lstStyle>
            <a:lvl1pPr>
              <a:defRPr sz="2240"/>
            </a:lvl1pPr>
            <a:lvl2pPr>
              <a:defRPr sz="1960"/>
            </a:lvl2pPr>
            <a:lvl3pPr>
              <a:defRPr sz="168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40890" y="2194561"/>
            <a:ext cx="2064425" cy="4065694"/>
          </a:xfrm>
        </p:spPr>
        <p:txBody>
          <a:bodyPr/>
          <a:lstStyle>
            <a:lvl1pPr marL="0" indent="0">
              <a:buNone/>
              <a:defRPr sz="1120"/>
            </a:lvl1pPr>
            <a:lvl2pPr marL="320040" indent="0">
              <a:buNone/>
              <a:defRPr sz="981"/>
            </a:lvl2pPr>
            <a:lvl3pPr marL="640080" indent="0">
              <a:buNone/>
              <a:defRPr sz="840"/>
            </a:lvl3pPr>
            <a:lvl4pPr marL="960120" indent="0">
              <a:buNone/>
              <a:defRPr sz="701"/>
            </a:lvl4pPr>
            <a:lvl5pPr marL="1280160" indent="0">
              <a:buNone/>
              <a:defRPr sz="701"/>
            </a:lvl5pPr>
            <a:lvl6pPr marL="1600200" indent="0">
              <a:buNone/>
              <a:defRPr sz="701"/>
            </a:lvl6pPr>
            <a:lvl7pPr marL="1920240" indent="0">
              <a:buNone/>
              <a:defRPr sz="701"/>
            </a:lvl7pPr>
            <a:lvl8pPr marL="2240280" indent="0">
              <a:buNone/>
              <a:defRPr sz="701"/>
            </a:lvl8pPr>
            <a:lvl9pPr marL="2560320" indent="0">
              <a:buNone/>
              <a:defRPr sz="701"/>
            </a:lvl9pPr>
          </a:lstStyle>
          <a:p>
            <a:pPr lvl="0"/>
            <a:r>
              <a:rPr lang="en-US"/>
              <a:t>Click to edit Master text styles</a:t>
            </a:r>
          </a:p>
        </p:txBody>
      </p:sp>
      <p:sp>
        <p:nvSpPr>
          <p:cNvPr id="5" name="Date Placeholder 4"/>
          <p:cNvSpPr>
            <a:spLocks noGrp="1"/>
          </p:cNvSpPr>
          <p:nvPr>
            <p:ph type="dt" sz="half" idx="10"/>
          </p:nvPr>
        </p:nvSpPr>
        <p:spPr/>
        <p:txBody>
          <a:bodyPr/>
          <a:lstStyle/>
          <a:p>
            <a:fld id="{6240AE26-8F7E-499F-94B7-1AE7055C5E54}" type="datetimeFigureOut">
              <a:rPr lang="en-US" smtClean="0"/>
              <a:t>3/9/24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8A6EA1-A1E1-40CA-B8DB-BF78F9CE63AD}" type="slidenum">
              <a:rPr lang="en-US" smtClean="0"/>
              <a:t>‹#›</a:t>
            </a:fld>
            <a:endParaRPr lang="en-US"/>
          </a:p>
        </p:txBody>
      </p:sp>
    </p:spTree>
    <p:extLst>
      <p:ext uri="{BB962C8B-B14F-4D97-AF65-F5344CB8AC3E}">
        <p14:creationId xmlns:p14="http://schemas.microsoft.com/office/powerpoint/2010/main" val="2189274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0890" y="487680"/>
            <a:ext cx="2064425" cy="1706880"/>
          </a:xfrm>
        </p:spPr>
        <p:txBody>
          <a:bodyPr anchor="b"/>
          <a:lstStyle>
            <a:lvl1pPr>
              <a:defRPr sz="2240"/>
            </a:lvl1pPr>
          </a:lstStyle>
          <a:p>
            <a:r>
              <a:rPr lang="en-US"/>
              <a:t>Click to edit Master title style</a:t>
            </a:r>
          </a:p>
        </p:txBody>
      </p:sp>
      <p:sp>
        <p:nvSpPr>
          <p:cNvPr id="3" name="Picture Placeholder 2"/>
          <p:cNvSpPr>
            <a:spLocks noGrp="1" noChangeAspect="1"/>
          </p:cNvSpPr>
          <p:nvPr>
            <p:ph type="pic" idx="1"/>
          </p:nvPr>
        </p:nvSpPr>
        <p:spPr>
          <a:xfrm>
            <a:off x="2721175" y="1053257"/>
            <a:ext cx="3240405" cy="5198533"/>
          </a:xfrm>
        </p:spPr>
        <p:txBody>
          <a:bodyPr anchor="t"/>
          <a:lstStyle>
            <a:lvl1pPr marL="0" indent="0">
              <a:buNone/>
              <a:defRPr sz="2240"/>
            </a:lvl1pPr>
            <a:lvl2pPr marL="320040" indent="0">
              <a:buNone/>
              <a:defRPr sz="1960"/>
            </a:lvl2pPr>
            <a:lvl3pPr marL="640080" indent="0">
              <a:buNone/>
              <a:defRPr sz="1680"/>
            </a:lvl3pPr>
            <a:lvl4pPr marL="960120" indent="0">
              <a:buNone/>
              <a:defRPr sz="1400"/>
            </a:lvl4pPr>
            <a:lvl5pPr marL="1280160" indent="0">
              <a:buNone/>
              <a:defRPr sz="1400"/>
            </a:lvl5pPr>
            <a:lvl6pPr marL="1600200" indent="0">
              <a:buNone/>
              <a:defRPr sz="1400"/>
            </a:lvl6pPr>
            <a:lvl7pPr marL="1920240" indent="0">
              <a:buNone/>
              <a:defRPr sz="1400"/>
            </a:lvl7pPr>
            <a:lvl8pPr marL="2240280" indent="0">
              <a:buNone/>
              <a:defRPr sz="1400"/>
            </a:lvl8pPr>
            <a:lvl9pPr marL="2560320" indent="0">
              <a:buNone/>
              <a:defRPr sz="1400"/>
            </a:lvl9pPr>
          </a:lstStyle>
          <a:p>
            <a:r>
              <a:rPr lang="en-US"/>
              <a:t>Click icon to add picture</a:t>
            </a:r>
          </a:p>
        </p:txBody>
      </p:sp>
      <p:sp>
        <p:nvSpPr>
          <p:cNvPr id="4" name="Text Placeholder 3"/>
          <p:cNvSpPr>
            <a:spLocks noGrp="1"/>
          </p:cNvSpPr>
          <p:nvPr>
            <p:ph type="body" sz="half" idx="2"/>
          </p:nvPr>
        </p:nvSpPr>
        <p:spPr>
          <a:xfrm>
            <a:off x="440890" y="2194561"/>
            <a:ext cx="2064425" cy="4065694"/>
          </a:xfrm>
        </p:spPr>
        <p:txBody>
          <a:bodyPr/>
          <a:lstStyle>
            <a:lvl1pPr marL="0" indent="0">
              <a:buNone/>
              <a:defRPr sz="1120"/>
            </a:lvl1pPr>
            <a:lvl2pPr marL="320040" indent="0">
              <a:buNone/>
              <a:defRPr sz="981"/>
            </a:lvl2pPr>
            <a:lvl3pPr marL="640080" indent="0">
              <a:buNone/>
              <a:defRPr sz="840"/>
            </a:lvl3pPr>
            <a:lvl4pPr marL="960120" indent="0">
              <a:buNone/>
              <a:defRPr sz="701"/>
            </a:lvl4pPr>
            <a:lvl5pPr marL="1280160" indent="0">
              <a:buNone/>
              <a:defRPr sz="701"/>
            </a:lvl5pPr>
            <a:lvl6pPr marL="1600200" indent="0">
              <a:buNone/>
              <a:defRPr sz="701"/>
            </a:lvl6pPr>
            <a:lvl7pPr marL="1920240" indent="0">
              <a:buNone/>
              <a:defRPr sz="701"/>
            </a:lvl7pPr>
            <a:lvl8pPr marL="2240280" indent="0">
              <a:buNone/>
              <a:defRPr sz="701"/>
            </a:lvl8pPr>
            <a:lvl9pPr marL="2560320" indent="0">
              <a:buNone/>
              <a:defRPr sz="701"/>
            </a:lvl9pPr>
          </a:lstStyle>
          <a:p>
            <a:pPr lvl="0"/>
            <a:r>
              <a:rPr lang="en-US"/>
              <a:t>Click to edit Master text styles</a:t>
            </a:r>
          </a:p>
        </p:txBody>
      </p:sp>
      <p:sp>
        <p:nvSpPr>
          <p:cNvPr id="5" name="Date Placeholder 4"/>
          <p:cNvSpPr>
            <a:spLocks noGrp="1"/>
          </p:cNvSpPr>
          <p:nvPr>
            <p:ph type="dt" sz="half" idx="10"/>
          </p:nvPr>
        </p:nvSpPr>
        <p:spPr/>
        <p:txBody>
          <a:bodyPr/>
          <a:lstStyle/>
          <a:p>
            <a:fld id="{6240AE26-8F7E-499F-94B7-1AE7055C5E54}" type="datetimeFigureOut">
              <a:rPr lang="en-US" smtClean="0"/>
              <a:t>3/9/24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8A6EA1-A1E1-40CA-B8DB-BF78F9CE63AD}" type="slidenum">
              <a:rPr lang="en-US" smtClean="0"/>
              <a:t>‹#›</a:t>
            </a:fld>
            <a:endParaRPr lang="en-US"/>
          </a:p>
        </p:txBody>
      </p:sp>
    </p:spTree>
    <p:extLst>
      <p:ext uri="{BB962C8B-B14F-4D97-AF65-F5344CB8AC3E}">
        <p14:creationId xmlns:p14="http://schemas.microsoft.com/office/powerpoint/2010/main" val="1148229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40055" y="389468"/>
            <a:ext cx="5520690" cy="1413934"/>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40055" y="1947333"/>
            <a:ext cx="5520690" cy="464142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40055" y="6780110"/>
            <a:ext cx="1440180" cy="389467"/>
          </a:xfrm>
          <a:prstGeom prst="rect">
            <a:avLst/>
          </a:prstGeom>
        </p:spPr>
        <p:txBody>
          <a:bodyPr vert="horz" lIns="91440" tIns="45720" rIns="91440" bIns="45720" rtlCol="0" anchor="ctr"/>
          <a:lstStyle>
            <a:lvl1pPr algn="l">
              <a:defRPr sz="840">
                <a:solidFill>
                  <a:schemeClr val="tx1">
                    <a:tint val="75000"/>
                  </a:schemeClr>
                </a:solidFill>
              </a:defRPr>
            </a:lvl1pPr>
          </a:lstStyle>
          <a:p>
            <a:fld id="{6240AE26-8F7E-499F-94B7-1AE7055C5E54}" type="datetimeFigureOut">
              <a:rPr lang="en-US" smtClean="0"/>
              <a:t>3/9/24</a:t>
            </a:fld>
            <a:endParaRPr lang="en-US"/>
          </a:p>
        </p:txBody>
      </p:sp>
      <p:sp>
        <p:nvSpPr>
          <p:cNvPr id="5" name="Footer Placeholder 4"/>
          <p:cNvSpPr>
            <a:spLocks noGrp="1"/>
          </p:cNvSpPr>
          <p:nvPr>
            <p:ph type="ftr" sz="quarter" idx="3"/>
          </p:nvPr>
        </p:nvSpPr>
        <p:spPr>
          <a:xfrm>
            <a:off x="2120265" y="6780110"/>
            <a:ext cx="2160270" cy="389467"/>
          </a:xfrm>
          <a:prstGeom prst="rect">
            <a:avLst/>
          </a:prstGeom>
        </p:spPr>
        <p:txBody>
          <a:bodyPr vert="horz" lIns="91440" tIns="45720" rIns="91440" bIns="45720" rtlCol="0" anchor="ctr"/>
          <a:lstStyle>
            <a:lvl1pPr algn="ctr">
              <a:defRPr sz="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520565" y="6780110"/>
            <a:ext cx="1440180" cy="389467"/>
          </a:xfrm>
          <a:prstGeom prst="rect">
            <a:avLst/>
          </a:prstGeom>
        </p:spPr>
        <p:txBody>
          <a:bodyPr vert="horz" lIns="91440" tIns="45720" rIns="91440" bIns="45720" rtlCol="0" anchor="ctr"/>
          <a:lstStyle>
            <a:lvl1pPr algn="r">
              <a:defRPr sz="840">
                <a:solidFill>
                  <a:schemeClr val="tx1">
                    <a:tint val="75000"/>
                  </a:schemeClr>
                </a:solidFill>
              </a:defRPr>
            </a:lvl1pPr>
          </a:lstStyle>
          <a:p>
            <a:fld id="{C68A6EA1-A1E1-40CA-B8DB-BF78F9CE63AD}" type="slidenum">
              <a:rPr lang="en-US" smtClean="0"/>
              <a:t>‹#›</a:t>
            </a:fld>
            <a:endParaRPr lang="en-US"/>
          </a:p>
        </p:txBody>
      </p:sp>
    </p:spTree>
    <p:extLst>
      <p:ext uri="{BB962C8B-B14F-4D97-AF65-F5344CB8AC3E}">
        <p14:creationId xmlns:p14="http://schemas.microsoft.com/office/powerpoint/2010/main" val="101560450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40080" rtl="0" eaLnBrk="1" latinLnBrk="0" hangingPunct="1">
        <a:lnSpc>
          <a:spcPct val="90000"/>
        </a:lnSpc>
        <a:spcBef>
          <a:spcPct val="0"/>
        </a:spcBef>
        <a:buNone/>
        <a:defRPr sz="3080" kern="1200">
          <a:solidFill>
            <a:schemeClr val="tx1"/>
          </a:solidFill>
          <a:latin typeface="+mj-lt"/>
          <a:ea typeface="+mj-ea"/>
          <a:cs typeface="+mj-cs"/>
        </a:defRPr>
      </a:lvl1pPr>
    </p:titleStyle>
    <p:bodyStyle>
      <a:lvl1pPr marL="160021" indent="-160021" algn="l" defTabSz="640080" rtl="0" eaLnBrk="1" latinLnBrk="0" hangingPunct="1">
        <a:lnSpc>
          <a:spcPct val="90000"/>
        </a:lnSpc>
        <a:spcBef>
          <a:spcPts val="701"/>
        </a:spcBef>
        <a:buFont typeface="Arial" panose="020B0604020202020204" pitchFamily="34" charset="0"/>
        <a:buChar char="•"/>
        <a:defRPr sz="1960" kern="1200">
          <a:solidFill>
            <a:schemeClr val="tx1"/>
          </a:solidFill>
          <a:latin typeface="+mn-lt"/>
          <a:ea typeface="+mn-ea"/>
          <a:cs typeface="+mn-cs"/>
        </a:defRPr>
      </a:lvl1pPr>
      <a:lvl2pPr marL="480061" indent="-160021" algn="l" defTabSz="640080" rtl="0" eaLnBrk="1" latinLnBrk="0" hangingPunct="1">
        <a:lnSpc>
          <a:spcPct val="90000"/>
        </a:lnSpc>
        <a:spcBef>
          <a:spcPts val="350"/>
        </a:spcBef>
        <a:buFont typeface="Arial" panose="020B0604020202020204" pitchFamily="34" charset="0"/>
        <a:buChar char="•"/>
        <a:defRPr sz="1680" kern="1200">
          <a:solidFill>
            <a:schemeClr val="tx1"/>
          </a:solidFill>
          <a:latin typeface="+mn-lt"/>
          <a:ea typeface="+mn-ea"/>
          <a:cs typeface="+mn-cs"/>
        </a:defRPr>
      </a:lvl2pPr>
      <a:lvl3pPr marL="800101" indent="-160021" algn="l" defTabSz="640080" rtl="0" eaLnBrk="1" latinLnBrk="0" hangingPunct="1">
        <a:lnSpc>
          <a:spcPct val="90000"/>
        </a:lnSpc>
        <a:spcBef>
          <a:spcPts val="350"/>
        </a:spcBef>
        <a:buFont typeface="Arial" panose="020B0604020202020204" pitchFamily="34" charset="0"/>
        <a:buChar char="•"/>
        <a:defRPr sz="1400" kern="1200">
          <a:solidFill>
            <a:schemeClr val="tx1"/>
          </a:solidFill>
          <a:latin typeface="+mn-lt"/>
          <a:ea typeface="+mn-ea"/>
          <a:cs typeface="+mn-cs"/>
        </a:defRPr>
      </a:lvl3pPr>
      <a:lvl4pPr marL="1120141" indent="-160021" algn="l" defTabSz="640080" rtl="0" eaLnBrk="1" latinLnBrk="0" hangingPunct="1">
        <a:lnSpc>
          <a:spcPct val="90000"/>
        </a:lnSpc>
        <a:spcBef>
          <a:spcPts val="350"/>
        </a:spcBef>
        <a:buFont typeface="Arial" panose="020B0604020202020204" pitchFamily="34" charset="0"/>
        <a:buChar char="•"/>
        <a:defRPr sz="1261" kern="1200">
          <a:solidFill>
            <a:schemeClr val="tx1"/>
          </a:solidFill>
          <a:latin typeface="+mn-lt"/>
          <a:ea typeface="+mn-ea"/>
          <a:cs typeface="+mn-cs"/>
        </a:defRPr>
      </a:lvl4pPr>
      <a:lvl5pPr marL="1440181" indent="-160021" algn="l" defTabSz="640080" rtl="0" eaLnBrk="1" latinLnBrk="0" hangingPunct="1">
        <a:lnSpc>
          <a:spcPct val="90000"/>
        </a:lnSpc>
        <a:spcBef>
          <a:spcPts val="350"/>
        </a:spcBef>
        <a:buFont typeface="Arial" panose="020B0604020202020204" pitchFamily="34" charset="0"/>
        <a:buChar char="•"/>
        <a:defRPr sz="1261" kern="1200">
          <a:solidFill>
            <a:schemeClr val="tx1"/>
          </a:solidFill>
          <a:latin typeface="+mn-lt"/>
          <a:ea typeface="+mn-ea"/>
          <a:cs typeface="+mn-cs"/>
        </a:defRPr>
      </a:lvl5pPr>
      <a:lvl6pPr marL="1760221" indent="-160021" algn="l" defTabSz="640080" rtl="0" eaLnBrk="1" latinLnBrk="0" hangingPunct="1">
        <a:lnSpc>
          <a:spcPct val="90000"/>
        </a:lnSpc>
        <a:spcBef>
          <a:spcPts val="350"/>
        </a:spcBef>
        <a:buFont typeface="Arial" panose="020B0604020202020204" pitchFamily="34" charset="0"/>
        <a:buChar char="•"/>
        <a:defRPr sz="1261" kern="1200">
          <a:solidFill>
            <a:schemeClr val="tx1"/>
          </a:solidFill>
          <a:latin typeface="+mn-lt"/>
          <a:ea typeface="+mn-ea"/>
          <a:cs typeface="+mn-cs"/>
        </a:defRPr>
      </a:lvl6pPr>
      <a:lvl7pPr marL="2080261" indent="-160021" algn="l" defTabSz="640080" rtl="0" eaLnBrk="1" latinLnBrk="0" hangingPunct="1">
        <a:lnSpc>
          <a:spcPct val="90000"/>
        </a:lnSpc>
        <a:spcBef>
          <a:spcPts val="350"/>
        </a:spcBef>
        <a:buFont typeface="Arial" panose="020B0604020202020204" pitchFamily="34" charset="0"/>
        <a:buChar char="•"/>
        <a:defRPr sz="1261" kern="1200">
          <a:solidFill>
            <a:schemeClr val="tx1"/>
          </a:solidFill>
          <a:latin typeface="+mn-lt"/>
          <a:ea typeface="+mn-ea"/>
          <a:cs typeface="+mn-cs"/>
        </a:defRPr>
      </a:lvl7pPr>
      <a:lvl8pPr marL="2400301" indent="-160021" algn="l" defTabSz="640080" rtl="0" eaLnBrk="1" latinLnBrk="0" hangingPunct="1">
        <a:lnSpc>
          <a:spcPct val="90000"/>
        </a:lnSpc>
        <a:spcBef>
          <a:spcPts val="350"/>
        </a:spcBef>
        <a:buFont typeface="Arial" panose="020B0604020202020204" pitchFamily="34" charset="0"/>
        <a:buChar char="•"/>
        <a:defRPr sz="1261" kern="1200">
          <a:solidFill>
            <a:schemeClr val="tx1"/>
          </a:solidFill>
          <a:latin typeface="+mn-lt"/>
          <a:ea typeface="+mn-ea"/>
          <a:cs typeface="+mn-cs"/>
        </a:defRPr>
      </a:lvl8pPr>
      <a:lvl9pPr marL="2720341" indent="-160021" algn="l" defTabSz="640080" rtl="0" eaLnBrk="1" latinLnBrk="0" hangingPunct="1">
        <a:lnSpc>
          <a:spcPct val="90000"/>
        </a:lnSpc>
        <a:spcBef>
          <a:spcPts val="350"/>
        </a:spcBef>
        <a:buFont typeface="Arial" panose="020B0604020202020204" pitchFamily="34" charset="0"/>
        <a:buChar char="•"/>
        <a:defRPr sz="1261" kern="1200">
          <a:solidFill>
            <a:schemeClr val="tx1"/>
          </a:solidFill>
          <a:latin typeface="+mn-lt"/>
          <a:ea typeface="+mn-ea"/>
          <a:cs typeface="+mn-cs"/>
        </a:defRPr>
      </a:lvl9pPr>
    </p:bodyStyle>
    <p:otherStyle>
      <a:defPPr>
        <a:defRPr lang="en-US"/>
      </a:defPPr>
      <a:lvl1pPr marL="0" algn="l" defTabSz="640080" rtl="0" eaLnBrk="1" latinLnBrk="0" hangingPunct="1">
        <a:defRPr sz="1261" kern="1200">
          <a:solidFill>
            <a:schemeClr val="tx1"/>
          </a:solidFill>
          <a:latin typeface="+mn-lt"/>
          <a:ea typeface="+mn-ea"/>
          <a:cs typeface="+mn-cs"/>
        </a:defRPr>
      </a:lvl1pPr>
      <a:lvl2pPr marL="320040" algn="l" defTabSz="640080" rtl="0" eaLnBrk="1" latinLnBrk="0" hangingPunct="1">
        <a:defRPr sz="1261" kern="1200">
          <a:solidFill>
            <a:schemeClr val="tx1"/>
          </a:solidFill>
          <a:latin typeface="+mn-lt"/>
          <a:ea typeface="+mn-ea"/>
          <a:cs typeface="+mn-cs"/>
        </a:defRPr>
      </a:lvl2pPr>
      <a:lvl3pPr marL="640080" algn="l" defTabSz="640080" rtl="0" eaLnBrk="1" latinLnBrk="0" hangingPunct="1">
        <a:defRPr sz="1261" kern="1200">
          <a:solidFill>
            <a:schemeClr val="tx1"/>
          </a:solidFill>
          <a:latin typeface="+mn-lt"/>
          <a:ea typeface="+mn-ea"/>
          <a:cs typeface="+mn-cs"/>
        </a:defRPr>
      </a:lvl3pPr>
      <a:lvl4pPr marL="960120" algn="l" defTabSz="640080" rtl="0" eaLnBrk="1" latinLnBrk="0" hangingPunct="1">
        <a:defRPr sz="1261" kern="1200">
          <a:solidFill>
            <a:schemeClr val="tx1"/>
          </a:solidFill>
          <a:latin typeface="+mn-lt"/>
          <a:ea typeface="+mn-ea"/>
          <a:cs typeface="+mn-cs"/>
        </a:defRPr>
      </a:lvl4pPr>
      <a:lvl5pPr marL="1280160" algn="l" defTabSz="640080" rtl="0" eaLnBrk="1" latinLnBrk="0" hangingPunct="1">
        <a:defRPr sz="1261" kern="1200">
          <a:solidFill>
            <a:schemeClr val="tx1"/>
          </a:solidFill>
          <a:latin typeface="+mn-lt"/>
          <a:ea typeface="+mn-ea"/>
          <a:cs typeface="+mn-cs"/>
        </a:defRPr>
      </a:lvl5pPr>
      <a:lvl6pPr marL="1600200" algn="l" defTabSz="640080" rtl="0" eaLnBrk="1" latinLnBrk="0" hangingPunct="1">
        <a:defRPr sz="1261" kern="1200">
          <a:solidFill>
            <a:schemeClr val="tx1"/>
          </a:solidFill>
          <a:latin typeface="+mn-lt"/>
          <a:ea typeface="+mn-ea"/>
          <a:cs typeface="+mn-cs"/>
        </a:defRPr>
      </a:lvl6pPr>
      <a:lvl7pPr marL="1920240" algn="l" defTabSz="640080" rtl="0" eaLnBrk="1" latinLnBrk="0" hangingPunct="1">
        <a:defRPr sz="1261" kern="1200">
          <a:solidFill>
            <a:schemeClr val="tx1"/>
          </a:solidFill>
          <a:latin typeface="+mn-lt"/>
          <a:ea typeface="+mn-ea"/>
          <a:cs typeface="+mn-cs"/>
        </a:defRPr>
      </a:lvl7pPr>
      <a:lvl8pPr marL="2240280" algn="l" defTabSz="640080" rtl="0" eaLnBrk="1" latinLnBrk="0" hangingPunct="1">
        <a:defRPr sz="1261" kern="1200">
          <a:solidFill>
            <a:schemeClr val="tx1"/>
          </a:solidFill>
          <a:latin typeface="+mn-lt"/>
          <a:ea typeface="+mn-ea"/>
          <a:cs typeface="+mn-cs"/>
        </a:defRPr>
      </a:lvl8pPr>
      <a:lvl9pPr marL="2560320" algn="l" defTabSz="640080" rtl="0" eaLnBrk="1" latinLnBrk="0" hangingPunct="1">
        <a:defRPr sz="126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DE8F9B2-FBC9-ED67-8D0C-B1DB29EDDE3F}"/>
              </a:ext>
            </a:extLst>
          </p:cNvPr>
          <p:cNvSpPr txBox="1"/>
          <p:nvPr/>
        </p:nvSpPr>
        <p:spPr>
          <a:xfrm>
            <a:off x="212501" y="2198171"/>
            <a:ext cx="5975797" cy="1323439"/>
          </a:xfrm>
          <a:prstGeom prst="rect">
            <a:avLst/>
          </a:prstGeom>
          <a:noFill/>
        </p:spPr>
        <p:txBody>
          <a:bodyPr wrap="square" rtlCol="0">
            <a:spAutoFit/>
          </a:bodyPr>
          <a:lstStyle/>
          <a:p>
            <a:r>
              <a:rPr lang="en-US" sz="1600" dirty="0">
                <a:latin typeface="Arial" panose="020B0604020202020204" pitchFamily="34" charset="0"/>
                <a:cs typeface="Arial" panose="020B0604020202020204" pitchFamily="34" charset="0"/>
              </a:rPr>
              <a:t>Supplemental materials for</a:t>
            </a:r>
          </a:p>
          <a:p>
            <a:r>
              <a:rPr lang="en-US" sz="1600" dirty="0">
                <a:latin typeface="Arial" panose="020B0604020202020204" pitchFamily="34" charset="0"/>
                <a:cs typeface="Arial" panose="020B0604020202020204" pitchFamily="34" charset="0"/>
              </a:rPr>
              <a:t> </a:t>
            </a:r>
          </a:p>
          <a:p>
            <a:pPr marL="0" marR="0" algn="ctr">
              <a:spcBef>
                <a:spcPts val="0"/>
              </a:spcBef>
              <a:spcAft>
                <a:spcPts val="0"/>
              </a:spcAft>
            </a:pPr>
            <a:r>
              <a:rPr lang="en-US" sz="1600" b="1" kern="100" dirty="0">
                <a:effectLst/>
                <a:latin typeface="Arial" panose="020B0604020202020204" pitchFamily="34" charset="0"/>
                <a:ea typeface="Calibri" panose="020F0502020204030204" pitchFamily="34" charset="0"/>
                <a:cs typeface="Times New Roman" panose="02020603050405020304" pitchFamily="18" charset="0"/>
              </a:rPr>
              <a:t>Chapter 5: </a:t>
            </a:r>
            <a:r>
              <a:rPr lang="en-US" sz="1600" b="1" kern="100" cap="all" dirty="0">
                <a:effectLst/>
                <a:latin typeface="Arial" panose="020B0604020202020204" pitchFamily="34" charset="0"/>
                <a:ea typeface="Calibri" panose="020F0502020204030204" pitchFamily="34" charset="0"/>
                <a:cs typeface="Times New Roman" panose="02020603050405020304" pitchFamily="18" charset="0"/>
              </a:rPr>
              <a:t>Single-Cell RNA Sequencing Investigation of the Duodenal Mucosa in Canine Chronic Inflammatory Enteropathy and Health</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20094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1066C92-7BD4-2921-B52D-588EFDEA5C66}"/>
              </a:ext>
            </a:extLst>
          </p:cNvPr>
          <p:cNvSpPr txBox="1"/>
          <p:nvPr/>
        </p:nvSpPr>
        <p:spPr>
          <a:xfrm>
            <a:off x="0" y="987639"/>
            <a:ext cx="6400800" cy="6186309"/>
          </a:xfrm>
          <a:prstGeom prst="rect">
            <a:avLst/>
          </a:prstGeom>
          <a:noFill/>
        </p:spPr>
        <p:txBody>
          <a:bodyPr wrap="square">
            <a:spAutoFit/>
          </a:bodyPr>
          <a:lstStyle/>
          <a:p>
            <a:pPr marL="0" marR="0">
              <a:lnSpc>
                <a:spcPct val="150000"/>
              </a:lnSpc>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Supplemental tables:</a:t>
            </a:r>
          </a:p>
          <a:p>
            <a:pPr marL="231775" lvl="1"/>
            <a:r>
              <a:rPr lang="en-US" sz="1100" b="1" dirty="0">
                <a:latin typeface="Arial" panose="020B0604020202020204" pitchFamily="34" charset="0"/>
                <a:ea typeface="Calibri" panose="020F0502020204030204" pitchFamily="34" charset="0"/>
                <a:cs typeface="Arial" panose="020B0604020202020204" pitchFamily="34" charset="0"/>
              </a:rPr>
              <a:t>Supplemental Table 5.1: </a:t>
            </a:r>
            <a:r>
              <a:rPr lang="en-US" sz="1100" dirty="0">
                <a:latin typeface="Arial" panose="020B0604020202020204" pitchFamily="34" charset="0"/>
                <a:ea typeface="Calibri" panose="020F0502020204030204" pitchFamily="34" charset="0"/>
                <a:cs typeface="Arial" panose="020B0604020202020204" pitchFamily="34" charset="0"/>
              </a:rPr>
              <a:t>Gene symbols and literature citations to support cell type classifications.</a:t>
            </a:r>
            <a:endParaRPr lang="en-US" sz="1100" b="1" dirty="0">
              <a:latin typeface="Arial" panose="020B0604020202020204" pitchFamily="34" charset="0"/>
              <a:ea typeface="Calibri" panose="020F0502020204030204" pitchFamily="34" charset="0"/>
              <a:cs typeface="Arial" panose="020B0604020202020204" pitchFamily="34" charset="0"/>
            </a:endParaRPr>
          </a:p>
          <a:p>
            <a:pPr marL="231775" lvl="1"/>
            <a:endParaRPr lang="en-US" sz="1100" b="1" dirty="0">
              <a:latin typeface="Arial" panose="020B0604020202020204" pitchFamily="34" charset="0"/>
              <a:ea typeface="Calibri" panose="020F0502020204030204" pitchFamily="34" charset="0"/>
              <a:cs typeface="Arial" panose="020B0604020202020204" pitchFamily="34" charset="0"/>
            </a:endParaRPr>
          </a:p>
          <a:p>
            <a:pPr marL="231775" lvl="1"/>
            <a:r>
              <a:rPr lang="en-US" sz="1100" b="1" dirty="0">
                <a:latin typeface="Arial" panose="020B0604020202020204" pitchFamily="34" charset="0"/>
                <a:ea typeface="Calibri" panose="020F0502020204030204" pitchFamily="34" charset="0"/>
                <a:cs typeface="Arial" panose="020B0604020202020204" pitchFamily="34" charset="0"/>
              </a:rPr>
              <a:t>Supplemental Table 5.2: </a:t>
            </a:r>
            <a:r>
              <a:rPr lang="en-US" sz="1100" dirty="0">
                <a:latin typeface="Arial" panose="020B0604020202020204" pitchFamily="34" charset="0"/>
                <a:ea typeface="Calibri" panose="020F0502020204030204" pitchFamily="34" charset="0"/>
                <a:cs typeface="Arial" panose="020B0604020202020204" pitchFamily="34" charset="0"/>
              </a:rPr>
              <a:t>Antibody panel used for flow cytometric analysis.</a:t>
            </a:r>
            <a:r>
              <a:rPr lang="en-US" sz="1100" b="1" dirty="0">
                <a:latin typeface="Arial" panose="020B0604020202020204" pitchFamily="34" charset="0"/>
                <a:ea typeface="Calibri" panose="020F0502020204030204" pitchFamily="34" charset="0"/>
                <a:cs typeface="Arial" panose="020B0604020202020204" pitchFamily="34" charset="0"/>
              </a:rPr>
              <a:t> </a:t>
            </a:r>
          </a:p>
          <a:p>
            <a:pPr marL="231775" lvl="1"/>
            <a:endParaRPr lang="en-US" sz="1100" b="1" dirty="0">
              <a:latin typeface="Arial" panose="020B0604020202020204" pitchFamily="34" charset="0"/>
              <a:ea typeface="Calibri" panose="020F0502020204030204" pitchFamily="34" charset="0"/>
              <a:cs typeface="Arial" panose="020B0604020202020204" pitchFamily="34" charset="0"/>
            </a:endParaRPr>
          </a:p>
          <a:p>
            <a:pPr marL="231775" lvl="1"/>
            <a:r>
              <a:rPr lang="en-US" sz="1100" b="1" dirty="0">
                <a:latin typeface="Arial" panose="020B0604020202020204" pitchFamily="34" charset="0"/>
                <a:ea typeface="Calibri" panose="020F0502020204030204" pitchFamily="34" charset="0"/>
                <a:cs typeface="Arial" panose="020B0604020202020204" pitchFamily="34" charset="0"/>
              </a:rPr>
              <a:t>Supplemental Table 5.3: </a:t>
            </a:r>
            <a:r>
              <a:rPr lang="en-US" sz="1100" dirty="0">
                <a:latin typeface="Arial" panose="020B0604020202020204" pitchFamily="34" charset="0"/>
                <a:ea typeface="Calibri" panose="020F0502020204030204" pitchFamily="34" charset="0"/>
                <a:cs typeface="Arial" panose="020B0604020202020204" pitchFamily="34" charset="0"/>
              </a:rPr>
              <a:t>Endoscopic duodenal biopsy histopathological findings. N, normal; NA, not available for evaluation; mod, moderate; LPL, lymphoplasmacytic; Eos, eosinophilic; </a:t>
            </a:r>
            <a:r>
              <a:rPr lang="en-US" sz="1100" dirty="0" err="1">
                <a:latin typeface="Arial" panose="020B0604020202020204" pitchFamily="34" charset="0"/>
                <a:ea typeface="Calibri" panose="020F0502020204030204" pitchFamily="34" charset="0"/>
                <a:cs typeface="Arial" panose="020B0604020202020204" pitchFamily="34" charset="0"/>
              </a:rPr>
              <a:t>Neut</a:t>
            </a:r>
            <a:r>
              <a:rPr lang="en-US" sz="1100" dirty="0">
                <a:latin typeface="Arial" panose="020B0604020202020204" pitchFamily="34" charset="0"/>
                <a:ea typeface="Calibri" panose="020F0502020204030204" pitchFamily="34" charset="0"/>
                <a:cs typeface="Arial" panose="020B0604020202020204" pitchFamily="34" charset="0"/>
              </a:rPr>
              <a:t>, neutrophilic. </a:t>
            </a:r>
          </a:p>
          <a:p>
            <a:pPr marL="231775" lvl="1"/>
            <a:endParaRPr lang="en-US" sz="1100" dirty="0">
              <a:latin typeface="Arial" panose="020B0604020202020204" pitchFamily="34" charset="0"/>
              <a:ea typeface="Calibri" panose="020F0502020204030204" pitchFamily="34" charset="0"/>
              <a:cs typeface="Arial" panose="020B0604020202020204" pitchFamily="34" charset="0"/>
            </a:endParaRPr>
          </a:p>
          <a:p>
            <a:pPr marL="231775" lvl="1"/>
            <a:r>
              <a:rPr lang="en-US" sz="1100" b="1" dirty="0">
                <a:latin typeface="Arial" panose="020B0604020202020204" pitchFamily="34" charset="0"/>
                <a:ea typeface="Calibri" panose="020F0502020204030204" pitchFamily="34" charset="0"/>
                <a:cs typeface="Arial" panose="020B0604020202020204" pitchFamily="34" charset="0"/>
              </a:rPr>
              <a:t>Supplemental Table 5.4: </a:t>
            </a:r>
            <a:r>
              <a:rPr lang="en-US" sz="1100" dirty="0">
                <a:latin typeface="Arial" panose="020B0604020202020204" pitchFamily="34" charset="0"/>
                <a:ea typeface="Calibri" panose="020F0502020204030204" pitchFamily="34" charset="0"/>
                <a:cs typeface="Arial" panose="020B0604020202020204" pitchFamily="34" charset="0"/>
              </a:rPr>
              <a:t>Summary metrics from Cell Ranger alignment.</a:t>
            </a:r>
          </a:p>
          <a:p>
            <a:pPr marL="231775" lvl="1"/>
            <a:endParaRPr lang="en-US" sz="1100" dirty="0">
              <a:latin typeface="Arial" panose="020B0604020202020204" pitchFamily="34" charset="0"/>
              <a:ea typeface="Calibri" panose="020F0502020204030204" pitchFamily="34" charset="0"/>
              <a:cs typeface="Arial" panose="020B0604020202020204" pitchFamily="34" charset="0"/>
            </a:endParaRPr>
          </a:p>
          <a:p>
            <a:pPr marL="0" marR="0">
              <a:lnSpc>
                <a:spcPct val="150000"/>
              </a:lnSpc>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Supplemental data:</a:t>
            </a:r>
          </a:p>
          <a:p>
            <a:pPr marL="231775" lvl="1"/>
            <a:r>
              <a:rPr lang="en-US" sz="1100" b="1" dirty="0">
                <a:latin typeface="Arial" panose="020B0604020202020204" pitchFamily="34" charset="0"/>
                <a:ea typeface="Calibri" panose="020F0502020204030204" pitchFamily="34" charset="0"/>
                <a:cs typeface="Arial" panose="020B0604020202020204" pitchFamily="34" charset="0"/>
              </a:rPr>
              <a:t>Supplemental Data 5.1: </a:t>
            </a:r>
            <a:r>
              <a:rPr lang="en-US" sz="1100" dirty="0">
                <a:latin typeface="Arial" panose="020B0604020202020204" pitchFamily="34" charset="0"/>
                <a:ea typeface="Calibri" panose="020F0502020204030204" pitchFamily="34" charset="0"/>
                <a:cs typeface="Arial" panose="020B0604020202020204" pitchFamily="34" charset="0"/>
              </a:rPr>
              <a:t>Full cell type gene signatures identified for the 7 major cell populations using the Seurat function </a:t>
            </a:r>
            <a:r>
              <a:rPr lang="en-US" sz="1100" dirty="0" err="1">
                <a:latin typeface="Arial" panose="020B0604020202020204" pitchFamily="34" charset="0"/>
                <a:ea typeface="Calibri" panose="020F0502020204030204" pitchFamily="34" charset="0"/>
                <a:cs typeface="Arial" panose="020B0604020202020204" pitchFamily="34" charset="0"/>
              </a:rPr>
              <a:t>FindAllMarkers</a:t>
            </a:r>
            <a:r>
              <a:rPr lang="en-US" sz="1100" dirty="0">
                <a:latin typeface="Arial" panose="020B0604020202020204" pitchFamily="34" charset="0"/>
                <a:ea typeface="Calibri" panose="020F0502020204030204" pitchFamily="34" charset="0"/>
                <a:cs typeface="Arial" panose="020B0604020202020204" pitchFamily="34" charset="0"/>
              </a:rPr>
              <a:t>().</a:t>
            </a:r>
          </a:p>
          <a:p>
            <a:pPr marL="231775" lvl="1"/>
            <a:endParaRPr lang="en-US" sz="1100" dirty="0">
              <a:latin typeface="Arial" panose="020B0604020202020204" pitchFamily="34" charset="0"/>
              <a:ea typeface="Calibri" panose="020F0502020204030204" pitchFamily="34" charset="0"/>
              <a:cs typeface="Arial" panose="020B0604020202020204" pitchFamily="34" charset="0"/>
            </a:endParaRPr>
          </a:p>
          <a:p>
            <a:pPr marL="231775" lvl="1"/>
            <a:r>
              <a:rPr lang="en-US" sz="1100" b="1" dirty="0">
                <a:latin typeface="Arial" panose="020B0604020202020204" pitchFamily="34" charset="0"/>
                <a:ea typeface="Calibri" panose="020F0502020204030204" pitchFamily="34" charset="0"/>
                <a:cs typeface="Arial" panose="020B0604020202020204" pitchFamily="34" charset="0"/>
              </a:rPr>
              <a:t>Supplemental Data 5.2: </a:t>
            </a:r>
            <a:r>
              <a:rPr lang="en-US" sz="1100" dirty="0">
                <a:latin typeface="Arial" panose="020B0604020202020204" pitchFamily="34" charset="0"/>
                <a:ea typeface="Calibri" panose="020F0502020204030204" pitchFamily="34" charset="0"/>
                <a:cs typeface="Arial" panose="020B0604020202020204" pitchFamily="34" charset="0"/>
              </a:rPr>
              <a:t>Full cell type gene signatures identified for the 30 individual cell types using the Seurat function </a:t>
            </a:r>
            <a:r>
              <a:rPr lang="en-US" sz="1100" dirty="0" err="1">
                <a:latin typeface="Arial" panose="020B0604020202020204" pitchFamily="34" charset="0"/>
                <a:ea typeface="Calibri" panose="020F0502020204030204" pitchFamily="34" charset="0"/>
                <a:cs typeface="Arial" panose="020B0604020202020204" pitchFamily="34" charset="0"/>
              </a:rPr>
              <a:t>FindAllMarkers</a:t>
            </a:r>
            <a:r>
              <a:rPr lang="en-US" sz="1100" dirty="0">
                <a:latin typeface="Arial" panose="020B0604020202020204" pitchFamily="34" charset="0"/>
                <a:ea typeface="Calibri" panose="020F0502020204030204" pitchFamily="34" charset="0"/>
                <a:cs typeface="Arial" panose="020B0604020202020204" pitchFamily="34" charset="0"/>
              </a:rPr>
              <a:t>(). </a:t>
            </a:r>
          </a:p>
          <a:p>
            <a:pPr marL="231775" lvl="1"/>
            <a:endParaRPr lang="en-US" sz="1100" dirty="0">
              <a:latin typeface="Arial" panose="020B0604020202020204" pitchFamily="34" charset="0"/>
              <a:ea typeface="Calibri" panose="020F0502020204030204" pitchFamily="34" charset="0"/>
              <a:cs typeface="Arial" panose="020B0604020202020204" pitchFamily="34" charset="0"/>
            </a:endParaRPr>
          </a:p>
          <a:p>
            <a:pPr marL="231775" lvl="1"/>
            <a:r>
              <a:rPr lang="en-US" sz="1100" b="1" dirty="0">
                <a:latin typeface="Arial" panose="020B0604020202020204" pitchFamily="34" charset="0"/>
                <a:ea typeface="Calibri" panose="020F0502020204030204" pitchFamily="34" charset="0"/>
                <a:cs typeface="Arial" panose="020B0604020202020204" pitchFamily="34" charset="0"/>
              </a:rPr>
              <a:t>Supplemental Data 5.3: </a:t>
            </a:r>
            <a:r>
              <a:rPr lang="en-US" sz="1100" dirty="0">
                <a:latin typeface="Arial" panose="020B0604020202020204" pitchFamily="34" charset="0"/>
                <a:ea typeface="Calibri" panose="020F0502020204030204" pitchFamily="34" charset="0"/>
                <a:cs typeface="Arial" panose="020B0604020202020204" pitchFamily="34" charset="0"/>
              </a:rPr>
              <a:t>Full gene lists comparing gene expression between CIE and healthy in all cells and within each major cell type.</a:t>
            </a:r>
          </a:p>
          <a:p>
            <a:pPr marL="231775" lvl="1"/>
            <a:endParaRPr lang="en-US" sz="1100" dirty="0">
              <a:latin typeface="Arial" panose="020B0604020202020204" pitchFamily="34" charset="0"/>
              <a:ea typeface="Calibri" panose="020F0502020204030204" pitchFamily="34" charset="0"/>
              <a:cs typeface="Arial" panose="020B0604020202020204" pitchFamily="34" charset="0"/>
            </a:endParaRPr>
          </a:p>
          <a:p>
            <a:pPr marL="231775" lvl="1"/>
            <a:r>
              <a:rPr lang="en-US" sz="1100" b="1" dirty="0">
                <a:latin typeface="Arial" panose="020B0604020202020204" pitchFamily="34" charset="0"/>
                <a:ea typeface="Calibri" panose="020F0502020204030204" pitchFamily="34" charset="0"/>
                <a:cs typeface="Arial" panose="020B0604020202020204" pitchFamily="34" charset="0"/>
              </a:rPr>
              <a:t>Supplemental Data 5.4: </a:t>
            </a:r>
            <a:r>
              <a:rPr lang="en-US" sz="1100" dirty="0">
                <a:latin typeface="Arial" panose="020B0604020202020204" pitchFamily="34" charset="0"/>
                <a:ea typeface="Calibri" panose="020F0502020204030204" pitchFamily="34" charset="0"/>
                <a:cs typeface="Arial" panose="020B0604020202020204" pitchFamily="34" charset="0"/>
              </a:rPr>
              <a:t>Full cell type gene signatures for myeloid cell types using the Seurat function </a:t>
            </a:r>
            <a:r>
              <a:rPr lang="en-US" sz="1100" dirty="0" err="1">
                <a:latin typeface="Arial" panose="020B0604020202020204" pitchFamily="34" charset="0"/>
                <a:ea typeface="Calibri" panose="020F0502020204030204" pitchFamily="34" charset="0"/>
                <a:cs typeface="Arial" panose="020B0604020202020204" pitchFamily="34" charset="0"/>
              </a:rPr>
              <a:t>FindAllMarkers</a:t>
            </a:r>
            <a:r>
              <a:rPr lang="en-US" sz="1100" dirty="0">
                <a:latin typeface="Arial" panose="020B0604020202020204" pitchFamily="34" charset="0"/>
                <a:ea typeface="Calibri" panose="020F0502020204030204" pitchFamily="34" charset="0"/>
                <a:cs typeface="Arial" panose="020B0604020202020204" pitchFamily="34" charset="0"/>
              </a:rPr>
              <a:t>(). </a:t>
            </a:r>
          </a:p>
          <a:p>
            <a:pPr marL="231775" lvl="1"/>
            <a:endParaRPr lang="en-US" sz="1100" b="1" dirty="0">
              <a:latin typeface="Arial" panose="020B0604020202020204" pitchFamily="34" charset="0"/>
              <a:ea typeface="Calibri" panose="020F0502020204030204" pitchFamily="34" charset="0"/>
              <a:cs typeface="Arial" panose="020B0604020202020204" pitchFamily="34" charset="0"/>
            </a:endParaRPr>
          </a:p>
          <a:p>
            <a:pPr marL="231775" lvl="1"/>
            <a:r>
              <a:rPr lang="en-US" sz="1100" b="1" dirty="0">
                <a:latin typeface="Arial" panose="020B0604020202020204" pitchFamily="34" charset="0"/>
                <a:ea typeface="Calibri" panose="020F0502020204030204" pitchFamily="34" charset="0"/>
                <a:cs typeface="Arial" panose="020B0604020202020204" pitchFamily="34" charset="0"/>
              </a:rPr>
              <a:t>Supplemental Data 5.5: </a:t>
            </a:r>
            <a:r>
              <a:rPr lang="en-US" sz="1100" dirty="0">
                <a:latin typeface="Arial" panose="020B0604020202020204" pitchFamily="34" charset="0"/>
                <a:ea typeface="Calibri" panose="020F0502020204030204" pitchFamily="34" charset="0"/>
                <a:cs typeface="Arial" panose="020B0604020202020204" pitchFamily="34" charset="0"/>
              </a:rPr>
              <a:t>Full cell type gene signatures for low-resolution T cell types using the Seurat function </a:t>
            </a:r>
            <a:r>
              <a:rPr lang="en-US" sz="1100" dirty="0" err="1">
                <a:latin typeface="Arial" panose="020B0604020202020204" pitchFamily="34" charset="0"/>
                <a:ea typeface="Calibri" panose="020F0502020204030204" pitchFamily="34" charset="0"/>
                <a:cs typeface="Arial" panose="020B0604020202020204" pitchFamily="34" charset="0"/>
              </a:rPr>
              <a:t>FindAllMarkers</a:t>
            </a:r>
            <a:r>
              <a:rPr lang="en-US" sz="1100" dirty="0">
                <a:latin typeface="Arial" panose="020B0604020202020204" pitchFamily="34" charset="0"/>
                <a:ea typeface="Calibri" panose="020F0502020204030204" pitchFamily="34" charset="0"/>
                <a:cs typeface="Arial" panose="020B0604020202020204" pitchFamily="34" charset="0"/>
              </a:rPr>
              <a:t>(). </a:t>
            </a:r>
          </a:p>
          <a:p>
            <a:pPr marL="231775" lvl="1"/>
            <a:endParaRPr lang="en-US" sz="1100" dirty="0">
              <a:latin typeface="Arial" panose="020B0604020202020204" pitchFamily="34" charset="0"/>
              <a:ea typeface="Calibri" panose="020F0502020204030204" pitchFamily="34" charset="0"/>
              <a:cs typeface="Arial" panose="020B0604020202020204" pitchFamily="34" charset="0"/>
            </a:endParaRPr>
          </a:p>
          <a:p>
            <a:pPr marL="231775" lvl="1"/>
            <a:r>
              <a:rPr lang="en-US" sz="1100" b="1" dirty="0">
                <a:latin typeface="Arial" panose="020B0604020202020204" pitchFamily="34" charset="0"/>
                <a:ea typeface="Calibri" panose="020F0502020204030204" pitchFamily="34" charset="0"/>
                <a:cs typeface="Arial" panose="020B0604020202020204" pitchFamily="34" charset="0"/>
              </a:rPr>
              <a:t>Supplemental Data 5.6:</a:t>
            </a:r>
            <a:r>
              <a:rPr lang="en-US" sz="1100" dirty="0">
                <a:latin typeface="Arial" panose="020B0604020202020204" pitchFamily="34" charset="0"/>
                <a:ea typeface="Calibri" panose="020F0502020204030204" pitchFamily="34" charset="0"/>
                <a:cs typeface="Arial" panose="020B0604020202020204" pitchFamily="34" charset="0"/>
              </a:rPr>
              <a:t> Full gene lists </a:t>
            </a:r>
            <a:r>
              <a:rPr lang="en-US" sz="1100" dirty="0">
                <a:latin typeface="Arial" panose="020B0604020202020204" pitchFamily="34" charset="0"/>
                <a:cs typeface="Arial" panose="020B0604020202020204" pitchFamily="34" charset="0"/>
              </a:rPr>
              <a:t>comparing non-resident T cells to tissue resident T cells.</a:t>
            </a:r>
            <a:endParaRPr lang="en-US" sz="1100" dirty="0">
              <a:latin typeface="Arial" panose="020B0604020202020204" pitchFamily="34" charset="0"/>
              <a:ea typeface="Calibri" panose="020F0502020204030204" pitchFamily="34" charset="0"/>
              <a:cs typeface="Arial" panose="020B0604020202020204" pitchFamily="34" charset="0"/>
            </a:endParaRPr>
          </a:p>
          <a:p>
            <a:pPr marL="231775" lvl="1"/>
            <a:endParaRPr lang="en-US" sz="1100" dirty="0">
              <a:latin typeface="Arial" panose="020B0604020202020204" pitchFamily="34" charset="0"/>
              <a:ea typeface="Calibri" panose="020F0502020204030204" pitchFamily="34" charset="0"/>
              <a:cs typeface="Arial" panose="020B0604020202020204" pitchFamily="34" charset="0"/>
            </a:endParaRPr>
          </a:p>
          <a:p>
            <a:pPr marL="231775" lvl="1"/>
            <a:r>
              <a:rPr lang="en-US" sz="1100" b="1" dirty="0">
                <a:latin typeface="Arial" panose="020B0604020202020204" pitchFamily="34" charset="0"/>
                <a:ea typeface="Calibri" panose="020F0502020204030204" pitchFamily="34" charset="0"/>
                <a:cs typeface="Arial" panose="020B0604020202020204" pitchFamily="34" charset="0"/>
              </a:rPr>
              <a:t>Supplemental Data 5.7: </a:t>
            </a:r>
            <a:r>
              <a:rPr lang="en-US" sz="1100" dirty="0">
                <a:latin typeface="Arial" panose="020B0604020202020204" pitchFamily="34" charset="0"/>
                <a:ea typeface="Calibri" panose="020F0502020204030204" pitchFamily="34" charset="0"/>
                <a:cs typeface="Arial" panose="020B0604020202020204" pitchFamily="34" charset="0"/>
              </a:rPr>
              <a:t>Full cell type gene signatures for high-resolution T cell types using the Seurat function </a:t>
            </a:r>
            <a:r>
              <a:rPr lang="en-US" sz="1100" dirty="0" err="1">
                <a:latin typeface="Arial" panose="020B0604020202020204" pitchFamily="34" charset="0"/>
                <a:ea typeface="Calibri" panose="020F0502020204030204" pitchFamily="34" charset="0"/>
                <a:cs typeface="Arial" panose="020B0604020202020204" pitchFamily="34" charset="0"/>
              </a:rPr>
              <a:t>FindAllMarkers</a:t>
            </a:r>
            <a:r>
              <a:rPr lang="en-US" sz="1100" dirty="0">
                <a:latin typeface="Arial" panose="020B0604020202020204" pitchFamily="34" charset="0"/>
                <a:ea typeface="Calibri" panose="020F0502020204030204" pitchFamily="34" charset="0"/>
                <a:cs typeface="Arial" panose="020B0604020202020204" pitchFamily="34" charset="0"/>
              </a:rPr>
              <a:t>(). </a:t>
            </a:r>
          </a:p>
          <a:p>
            <a:pPr marL="231775" lvl="1"/>
            <a:endParaRPr lang="en-US" sz="1100" dirty="0">
              <a:latin typeface="Arial" panose="020B0604020202020204" pitchFamily="34" charset="0"/>
              <a:ea typeface="Calibri" panose="020F0502020204030204" pitchFamily="34" charset="0"/>
              <a:cs typeface="Arial" panose="020B0604020202020204" pitchFamily="34" charset="0"/>
            </a:endParaRPr>
          </a:p>
          <a:p>
            <a:pPr marL="231775" lvl="1"/>
            <a:r>
              <a:rPr lang="en-US" sz="1100" b="1" dirty="0">
                <a:latin typeface="Arial" panose="020B0604020202020204" pitchFamily="34" charset="0"/>
                <a:ea typeface="Calibri" panose="020F0502020204030204" pitchFamily="34" charset="0"/>
                <a:cs typeface="Arial" panose="020B0604020202020204" pitchFamily="34" charset="0"/>
              </a:rPr>
              <a:t>Supplemental Data 5.8:</a:t>
            </a:r>
            <a:r>
              <a:rPr lang="en-US" sz="1100" dirty="0">
                <a:latin typeface="Arial" panose="020B0604020202020204" pitchFamily="34" charset="0"/>
                <a:ea typeface="Calibri" panose="020F0502020204030204" pitchFamily="34" charset="0"/>
                <a:cs typeface="Arial" panose="020B0604020202020204" pitchFamily="34" charset="0"/>
              </a:rPr>
              <a:t> Full cell type gene signatures for epithelial cell types using the Seurat function </a:t>
            </a:r>
            <a:r>
              <a:rPr lang="en-US" sz="1100" dirty="0" err="1">
                <a:latin typeface="Arial" panose="020B0604020202020204" pitchFamily="34" charset="0"/>
                <a:ea typeface="Calibri" panose="020F0502020204030204" pitchFamily="34" charset="0"/>
                <a:cs typeface="Arial" panose="020B0604020202020204" pitchFamily="34" charset="0"/>
              </a:rPr>
              <a:t>FindAllMarkers</a:t>
            </a:r>
            <a:r>
              <a:rPr lang="en-US" sz="1100" dirty="0">
                <a:latin typeface="Arial" panose="020B0604020202020204" pitchFamily="34" charset="0"/>
                <a:ea typeface="Calibri" panose="020F0502020204030204" pitchFamily="34" charset="0"/>
                <a:cs typeface="Arial" panose="020B0604020202020204" pitchFamily="34" charset="0"/>
              </a:rPr>
              <a:t>(). </a:t>
            </a:r>
          </a:p>
        </p:txBody>
      </p:sp>
    </p:spTree>
    <p:extLst>
      <p:ext uri="{BB962C8B-B14F-4D97-AF65-F5344CB8AC3E}">
        <p14:creationId xmlns:p14="http://schemas.microsoft.com/office/powerpoint/2010/main" val="2668138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01085EC-BCBA-D576-3FD3-4921892FEB6A}"/>
              </a:ext>
            </a:extLst>
          </p:cNvPr>
          <p:cNvSpPr txBox="1"/>
          <p:nvPr/>
        </p:nvSpPr>
        <p:spPr>
          <a:xfrm>
            <a:off x="0" y="860681"/>
            <a:ext cx="6400800" cy="5593839"/>
          </a:xfrm>
          <a:prstGeom prst="rect">
            <a:avLst/>
          </a:prstGeom>
          <a:noFill/>
        </p:spPr>
        <p:txBody>
          <a:bodyPr wrap="square">
            <a:spAutoFit/>
          </a:bodyPr>
          <a:lstStyle/>
          <a:p>
            <a:pPr marL="231775" lvl="1"/>
            <a:endParaRPr lang="en-US" sz="1100" dirty="0">
              <a:latin typeface="Arial" panose="020B0604020202020204" pitchFamily="34" charset="0"/>
              <a:ea typeface="Calibri" panose="020F0502020204030204" pitchFamily="34" charset="0"/>
              <a:cs typeface="Arial" panose="020B0604020202020204" pitchFamily="34" charset="0"/>
            </a:endParaRPr>
          </a:p>
          <a:p>
            <a:pPr marL="0" marR="0">
              <a:lnSpc>
                <a:spcPct val="150000"/>
              </a:lnSpc>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Supplemental data column values:</a:t>
            </a:r>
          </a:p>
          <a:p>
            <a:pPr marL="231775" lvl="1"/>
            <a:endParaRPr lang="en-US" sz="1100" dirty="0">
              <a:latin typeface="Arial" panose="020B0604020202020204" pitchFamily="34" charset="0"/>
              <a:ea typeface="Calibri" panose="020F0502020204030204" pitchFamily="34" charset="0"/>
              <a:cs typeface="Arial" panose="020B0604020202020204" pitchFamily="34" charset="0"/>
            </a:endParaRPr>
          </a:p>
          <a:p>
            <a:pPr marL="231775" lvl="1"/>
            <a:r>
              <a:rPr lang="en-US" sz="1100" b="1" dirty="0">
                <a:latin typeface="Arial" panose="020B0604020202020204" pitchFamily="34" charset="0"/>
                <a:ea typeface="Calibri" panose="020F0502020204030204" pitchFamily="34" charset="0"/>
                <a:cs typeface="Arial" panose="020B0604020202020204" pitchFamily="34" charset="0"/>
              </a:rPr>
              <a:t>Supplemental data 5.1, 2, 4, 5, 7, and 8:</a:t>
            </a:r>
          </a:p>
          <a:p>
            <a:pPr marL="461963" lvl="1"/>
            <a:r>
              <a:rPr lang="en-US" sz="1100" dirty="0">
                <a:latin typeface="Arial" panose="020B0604020202020204" pitchFamily="34" charset="0"/>
                <a:ea typeface="Calibri" panose="020F0502020204030204" pitchFamily="34" charset="0"/>
                <a:cs typeface="Arial" panose="020B0604020202020204" pitchFamily="34" charset="0"/>
              </a:rPr>
              <a:t>cluster = cell type</a:t>
            </a:r>
          </a:p>
          <a:p>
            <a:pPr marL="461963" lvl="1"/>
            <a:r>
              <a:rPr lang="en-US" sz="1100" dirty="0">
                <a:latin typeface="Arial" panose="020B0604020202020204" pitchFamily="34" charset="0"/>
                <a:ea typeface="Calibri" panose="020F0502020204030204" pitchFamily="34" charset="0"/>
                <a:cs typeface="Arial" panose="020B0604020202020204" pitchFamily="34" charset="0"/>
              </a:rPr>
              <a:t>gene = gene symbol</a:t>
            </a:r>
          </a:p>
          <a:p>
            <a:pPr marL="461963" lvl="1"/>
            <a:r>
              <a:rPr lang="en-US" sz="1100" dirty="0" err="1">
                <a:latin typeface="Arial" panose="020B0604020202020204" pitchFamily="34" charset="0"/>
                <a:ea typeface="Calibri" panose="020F0502020204030204" pitchFamily="34" charset="0"/>
                <a:cs typeface="Arial" panose="020B0604020202020204" pitchFamily="34" charset="0"/>
              </a:rPr>
              <a:t>p_val</a:t>
            </a:r>
            <a:r>
              <a:rPr lang="en-US" sz="1100" dirty="0">
                <a:latin typeface="Arial" panose="020B0604020202020204" pitchFamily="34" charset="0"/>
                <a:ea typeface="Calibri" panose="020F0502020204030204" pitchFamily="34" charset="0"/>
                <a:cs typeface="Arial" panose="020B0604020202020204" pitchFamily="34" charset="0"/>
              </a:rPr>
              <a:t> = unadjusted P value</a:t>
            </a:r>
          </a:p>
          <a:p>
            <a:pPr marL="461963" lvl="1"/>
            <a:r>
              <a:rPr lang="en-US" sz="1100" dirty="0">
                <a:latin typeface="Arial" panose="020B0604020202020204" pitchFamily="34" charset="0"/>
                <a:ea typeface="Calibri" panose="020F0502020204030204" pitchFamily="34" charset="0"/>
                <a:cs typeface="Arial" panose="020B0604020202020204" pitchFamily="34" charset="0"/>
              </a:rPr>
              <a:t>avg_log2FC = log2 fold change</a:t>
            </a:r>
          </a:p>
          <a:p>
            <a:pPr marL="461963" lvl="1"/>
            <a:r>
              <a:rPr lang="en-US" sz="1100" dirty="0">
                <a:latin typeface="Arial" panose="020B0604020202020204" pitchFamily="34" charset="0"/>
                <a:ea typeface="Calibri" panose="020F0502020204030204" pitchFamily="34" charset="0"/>
                <a:cs typeface="Arial" panose="020B0604020202020204" pitchFamily="34" charset="0"/>
              </a:rPr>
              <a:t>pct.1 = percentage of cells expressing the gene in the cell type</a:t>
            </a:r>
          </a:p>
          <a:p>
            <a:pPr marL="461963" lvl="1"/>
            <a:r>
              <a:rPr lang="en-US" sz="1100" dirty="0">
                <a:latin typeface="Arial" panose="020B0604020202020204" pitchFamily="34" charset="0"/>
                <a:ea typeface="Calibri" panose="020F0502020204030204" pitchFamily="34" charset="0"/>
                <a:cs typeface="Arial" panose="020B0604020202020204" pitchFamily="34" charset="0"/>
              </a:rPr>
              <a:t>pct.2 = percentage of cells expressing the gene in all other cells within the dataset</a:t>
            </a:r>
          </a:p>
          <a:p>
            <a:pPr marL="461963" lvl="1"/>
            <a:r>
              <a:rPr lang="en-US" sz="1100" dirty="0" err="1">
                <a:latin typeface="Arial" panose="020B0604020202020204" pitchFamily="34" charset="0"/>
                <a:ea typeface="Calibri" panose="020F0502020204030204" pitchFamily="34" charset="0"/>
                <a:cs typeface="Arial" panose="020B0604020202020204" pitchFamily="34" charset="0"/>
              </a:rPr>
              <a:t>p_val_adj</a:t>
            </a:r>
            <a:r>
              <a:rPr lang="en-US" sz="1100" dirty="0">
                <a:latin typeface="Arial" panose="020B0604020202020204" pitchFamily="34" charset="0"/>
                <a:ea typeface="Calibri" panose="020F0502020204030204" pitchFamily="34" charset="0"/>
                <a:cs typeface="Arial" panose="020B0604020202020204" pitchFamily="34" charset="0"/>
              </a:rPr>
              <a:t> = adjusted P value</a:t>
            </a:r>
          </a:p>
          <a:p>
            <a:pPr marL="461963" lvl="1"/>
            <a:r>
              <a:rPr lang="en-US" sz="1100" dirty="0" err="1">
                <a:latin typeface="Arial" panose="020B0604020202020204" pitchFamily="34" charset="0"/>
                <a:ea typeface="Calibri" panose="020F0502020204030204" pitchFamily="34" charset="0"/>
                <a:cs typeface="Arial" panose="020B0604020202020204" pitchFamily="34" charset="0"/>
              </a:rPr>
              <a:t>UniProt.description</a:t>
            </a:r>
            <a:r>
              <a:rPr lang="en-US" sz="1100" dirty="0">
                <a:latin typeface="Arial" panose="020B0604020202020204" pitchFamily="34" charset="0"/>
                <a:ea typeface="Calibri" panose="020F0502020204030204" pitchFamily="34" charset="0"/>
                <a:cs typeface="Arial" panose="020B0604020202020204" pitchFamily="34" charset="0"/>
              </a:rPr>
              <a:t> = description of gene from </a:t>
            </a:r>
            <a:r>
              <a:rPr lang="en-US" sz="1100" dirty="0" err="1">
                <a:latin typeface="Arial" panose="020B0604020202020204" pitchFamily="34" charset="0"/>
                <a:ea typeface="Calibri" panose="020F0502020204030204" pitchFamily="34" charset="0"/>
                <a:cs typeface="Arial" panose="020B0604020202020204" pitchFamily="34" charset="0"/>
              </a:rPr>
              <a:t>UniProt</a:t>
            </a:r>
            <a:endParaRPr lang="en-US" sz="1100" dirty="0">
              <a:latin typeface="Arial" panose="020B0604020202020204" pitchFamily="34" charset="0"/>
              <a:ea typeface="Calibri" panose="020F0502020204030204" pitchFamily="34" charset="0"/>
              <a:cs typeface="Arial" panose="020B0604020202020204" pitchFamily="34" charset="0"/>
            </a:endParaRPr>
          </a:p>
          <a:p>
            <a:pPr marL="461963" lvl="1"/>
            <a:r>
              <a:rPr lang="en-US" sz="1100" dirty="0" err="1">
                <a:latin typeface="Arial" panose="020B0604020202020204" pitchFamily="34" charset="0"/>
                <a:ea typeface="Calibri" panose="020F0502020204030204" pitchFamily="34" charset="0"/>
                <a:cs typeface="Arial" panose="020B0604020202020204" pitchFamily="34" charset="0"/>
              </a:rPr>
              <a:t>Surfaceome.Label</a:t>
            </a:r>
            <a:r>
              <a:rPr lang="en-US" sz="1100" dirty="0">
                <a:latin typeface="Arial" panose="020B0604020202020204" pitchFamily="34" charset="0"/>
                <a:ea typeface="Calibri" panose="020F0502020204030204" pitchFamily="34" charset="0"/>
                <a:cs typeface="Arial" panose="020B0604020202020204" pitchFamily="34" charset="0"/>
              </a:rPr>
              <a:t> = indicates if gene is predicted to be on the surface</a:t>
            </a:r>
          </a:p>
          <a:p>
            <a:pPr marL="461963" lvl="1"/>
            <a:r>
              <a:rPr lang="en-US" sz="1100" dirty="0" err="1">
                <a:latin typeface="Arial" panose="020B0604020202020204" pitchFamily="34" charset="0"/>
                <a:ea typeface="Calibri" panose="020F0502020204030204" pitchFamily="34" charset="0"/>
                <a:cs typeface="Arial" panose="020B0604020202020204" pitchFamily="34" charset="0"/>
              </a:rPr>
              <a:t>Surfaceome.Label.Source</a:t>
            </a:r>
            <a:r>
              <a:rPr lang="en-US" sz="1100" dirty="0">
                <a:latin typeface="Arial" panose="020B0604020202020204" pitchFamily="34" charset="0"/>
                <a:ea typeface="Calibri" panose="020F0502020204030204" pitchFamily="34" charset="0"/>
                <a:cs typeface="Arial" panose="020B0604020202020204" pitchFamily="34" charset="0"/>
              </a:rPr>
              <a:t> = method used to determine if gene is on surface</a:t>
            </a:r>
          </a:p>
          <a:p>
            <a:pPr marL="461963" lvl="1"/>
            <a:endParaRPr lang="en-US" sz="1100" dirty="0">
              <a:latin typeface="Arial" panose="020B0604020202020204" pitchFamily="34" charset="0"/>
              <a:ea typeface="Calibri" panose="020F0502020204030204" pitchFamily="34" charset="0"/>
              <a:cs typeface="Arial" panose="020B0604020202020204" pitchFamily="34" charset="0"/>
            </a:endParaRPr>
          </a:p>
          <a:p>
            <a:pPr marL="231775" lvl="1"/>
            <a:r>
              <a:rPr lang="en-US" sz="1100" b="1" dirty="0">
                <a:latin typeface="Arial" panose="020B0604020202020204" pitchFamily="34" charset="0"/>
                <a:ea typeface="Calibri" panose="020F0502020204030204" pitchFamily="34" charset="0"/>
                <a:cs typeface="Arial" panose="020B0604020202020204" pitchFamily="34" charset="0"/>
              </a:rPr>
              <a:t>Supplemental Data 5.3:</a:t>
            </a:r>
            <a:endParaRPr lang="en-US" sz="1100" dirty="0">
              <a:latin typeface="Arial" panose="020B0604020202020204" pitchFamily="34" charset="0"/>
              <a:ea typeface="Calibri" panose="020F0502020204030204" pitchFamily="34" charset="0"/>
              <a:cs typeface="Arial" panose="020B0604020202020204" pitchFamily="34" charset="0"/>
            </a:endParaRPr>
          </a:p>
          <a:p>
            <a:pPr marL="461963" lvl="1"/>
            <a:r>
              <a:rPr lang="en-US" sz="1100" dirty="0">
                <a:latin typeface="Arial" panose="020B0604020202020204" pitchFamily="34" charset="0"/>
                <a:ea typeface="Calibri" panose="020F0502020204030204" pitchFamily="34" charset="0"/>
                <a:cs typeface="Arial" panose="020B0604020202020204" pitchFamily="34" charset="0"/>
              </a:rPr>
              <a:t>gene, </a:t>
            </a:r>
            <a:r>
              <a:rPr lang="en-US" sz="1100" dirty="0" err="1">
                <a:latin typeface="Arial" panose="020B0604020202020204" pitchFamily="34" charset="0"/>
                <a:ea typeface="Calibri" panose="020F0502020204030204" pitchFamily="34" charset="0"/>
                <a:cs typeface="Arial" panose="020B0604020202020204" pitchFamily="34" charset="0"/>
              </a:rPr>
              <a:t>p_val</a:t>
            </a:r>
            <a:r>
              <a:rPr lang="en-US" sz="1100" dirty="0">
                <a:latin typeface="Arial" panose="020B0604020202020204" pitchFamily="34" charset="0"/>
                <a:ea typeface="Calibri" panose="020F0502020204030204" pitchFamily="34" charset="0"/>
                <a:cs typeface="Arial" panose="020B0604020202020204" pitchFamily="34" charset="0"/>
              </a:rPr>
              <a:t>, avg_log2FC, pct.1, pct.2, and </a:t>
            </a:r>
            <a:r>
              <a:rPr lang="en-US" sz="1100" dirty="0" err="1">
                <a:latin typeface="Arial" panose="020B0604020202020204" pitchFamily="34" charset="0"/>
                <a:ea typeface="Calibri" panose="020F0502020204030204" pitchFamily="34" charset="0"/>
                <a:cs typeface="Arial" panose="020B0604020202020204" pitchFamily="34" charset="0"/>
              </a:rPr>
              <a:t>p_val_adj</a:t>
            </a:r>
            <a:r>
              <a:rPr lang="en-US" sz="1100" dirty="0">
                <a:latin typeface="Arial" panose="020B0604020202020204" pitchFamily="34" charset="0"/>
                <a:ea typeface="Calibri" panose="020F0502020204030204" pitchFamily="34" charset="0"/>
                <a:cs typeface="Arial" panose="020B0604020202020204" pitchFamily="34" charset="0"/>
              </a:rPr>
              <a:t> are same as above</a:t>
            </a:r>
          </a:p>
          <a:p>
            <a:pPr marL="461963" lvl="1"/>
            <a:r>
              <a:rPr lang="en-US" sz="1100" dirty="0" err="1">
                <a:latin typeface="Arial" panose="020B0604020202020204" pitchFamily="34" charset="0"/>
                <a:ea typeface="Calibri" panose="020F0502020204030204" pitchFamily="34" charset="0"/>
                <a:cs typeface="Arial" panose="020B0604020202020204" pitchFamily="34" charset="0"/>
              </a:rPr>
              <a:t>cellType</a:t>
            </a:r>
            <a:r>
              <a:rPr lang="en-US" sz="1100" dirty="0">
                <a:latin typeface="Arial" panose="020B0604020202020204" pitchFamily="34" charset="0"/>
                <a:ea typeface="Calibri" panose="020F0502020204030204" pitchFamily="34" charset="0"/>
                <a:cs typeface="Arial" panose="020B0604020202020204" pitchFamily="34" charset="0"/>
              </a:rPr>
              <a:t> = cell type in which differential gene expression was completed</a:t>
            </a:r>
          </a:p>
          <a:p>
            <a:pPr marL="461963" lvl="1"/>
            <a:r>
              <a:rPr lang="en-US" sz="1100" dirty="0">
                <a:latin typeface="Arial" panose="020B0604020202020204" pitchFamily="34" charset="0"/>
                <a:ea typeface="Calibri" panose="020F0502020204030204" pitchFamily="34" charset="0"/>
                <a:cs typeface="Arial" panose="020B0604020202020204" pitchFamily="34" charset="0"/>
              </a:rPr>
              <a:t>contrast = direction of comparison [term1]_vs_[term2]; avg_log2FC is based on the contrast where log2FC &gt; 0 is up in term1 and log2FC &lt; 0 is up in term2</a:t>
            </a:r>
          </a:p>
          <a:p>
            <a:pPr marL="461963" lvl="1"/>
            <a:endParaRPr lang="en-US" sz="1100" dirty="0">
              <a:latin typeface="Arial" panose="020B0604020202020204" pitchFamily="34" charset="0"/>
              <a:ea typeface="Calibri" panose="020F0502020204030204" pitchFamily="34" charset="0"/>
              <a:cs typeface="Arial" panose="020B0604020202020204" pitchFamily="34" charset="0"/>
            </a:endParaRPr>
          </a:p>
          <a:p>
            <a:pPr marL="231775" lvl="1"/>
            <a:r>
              <a:rPr lang="en-US" sz="1100" b="1" dirty="0">
                <a:latin typeface="Arial" panose="020B0604020202020204" pitchFamily="34" charset="0"/>
                <a:ea typeface="Calibri" panose="020F0502020204030204" pitchFamily="34" charset="0"/>
                <a:cs typeface="Arial" panose="020B0604020202020204" pitchFamily="34" charset="0"/>
              </a:rPr>
              <a:t>Supplemental Data 5.6:</a:t>
            </a:r>
            <a:endParaRPr lang="en-US" sz="1100" dirty="0">
              <a:latin typeface="Arial" panose="020B0604020202020204" pitchFamily="34" charset="0"/>
              <a:ea typeface="Calibri" panose="020F0502020204030204" pitchFamily="34" charset="0"/>
              <a:cs typeface="Arial" panose="020B0604020202020204" pitchFamily="34" charset="0"/>
            </a:endParaRPr>
          </a:p>
          <a:p>
            <a:pPr marL="461963" lvl="1"/>
            <a:r>
              <a:rPr lang="en-US" sz="1100" dirty="0">
                <a:latin typeface="Arial" panose="020B0604020202020204" pitchFamily="34" charset="0"/>
                <a:ea typeface="Calibri" panose="020F0502020204030204" pitchFamily="34" charset="0"/>
                <a:cs typeface="Arial" panose="020B0604020202020204" pitchFamily="34" charset="0"/>
              </a:rPr>
              <a:t>Gene = gene symbol</a:t>
            </a:r>
          </a:p>
          <a:p>
            <a:pPr marL="461963" lvl="1"/>
            <a:r>
              <a:rPr lang="en-US" sz="1100" dirty="0" err="1">
                <a:latin typeface="Arial" panose="020B0604020202020204" pitchFamily="34" charset="0"/>
                <a:ea typeface="Calibri" panose="020F0502020204030204" pitchFamily="34" charset="0"/>
                <a:cs typeface="Arial" panose="020B0604020202020204" pitchFamily="34" charset="0"/>
              </a:rPr>
              <a:t>baseMean</a:t>
            </a:r>
            <a:r>
              <a:rPr lang="en-US" sz="1100" dirty="0">
                <a:latin typeface="Arial" panose="020B0604020202020204" pitchFamily="34" charset="0"/>
                <a:ea typeface="Calibri" panose="020F0502020204030204" pitchFamily="34" charset="0"/>
                <a:cs typeface="Arial" panose="020B0604020202020204" pitchFamily="34" charset="0"/>
              </a:rPr>
              <a:t> = </a:t>
            </a:r>
            <a:r>
              <a:rPr lang="en-US" sz="1100" b="0" i="0" dirty="0">
                <a:solidFill>
                  <a:srgbClr val="333333"/>
                </a:solidFill>
                <a:effectLst/>
                <a:latin typeface="Arial" panose="020B0604020202020204" pitchFamily="34" charset="0"/>
              </a:rPr>
              <a:t>average of the normalized count values</a:t>
            </a:r>
            <a:endParaRPr lang="en-US" sz="1100" b="0" i="0" dirty="0">
              <a:solidFill>
                <a:srgbClr val="333333"/>
              </a:solidFill>
              <a:effectLst/>
              <a:latin typeface="Arial" panose="020B0604020202020204" pitchFamily="34" charset="0"/>
              <a:cs typeface="Arial" panose="020B0604020202020204" pitchFamily="34" charset="0"/>
            </a:endParaRPr>
          </a:p>
          <a:p>
            <a:pPr marL="461963" lvl="1"/>
            <a:r>
              <a:rPr lang="en-US" sz="1100" dirty="0">
                <a:latin typeface="Arial" panose="020B0604020202020204" pitchFamily="34" charset="0"/>
                <a:ea typeface="Calibri" panose="020F0502020204030204" pitchFamily="34" charset="0"/>
                <a:cs typeface="Arial" panose="020B0604020202020204" pitchFamily="34" charset="0"/>
              </a:rPr>
              <a:t>log2FoldChange = log2 fold change</a:t>
            </a:r>
          </a:p>
          <a:p>
            <a:pPr marL="461963" lvl="1"/>
            <a:r>
              <a:rPr lang="en-US" sz="1100" dirty="0" err="1">
                <a:latin typeface="Arial" panose="020B0604020202020204" pitchFamily="34" charset="0"/>
                <a:ea typeface="Calibri" panose="020F0502020204030204" pitchFamily="34" charset="0"/>
                <a:cs typeface="Arial" panose="020B0604020202020204" pitchFamily="34" charset="0"/>
              </a:rPr>
              <a:t>lfcSE</a:t>
            </a:r>
            <a:r>
              <a:rPr lang="en-US" sz="1100" dirty="0">
                <a:latin typeface="Arial" panose="020B0604020202020204" pitchFamily="34" charset="0"/>
                <a:ea typeface="Calibri" panose="020F0502020204030204" pitchFamily="34" charset="0"/>
                <a:cs typeface="Arial" panose="020B0604020202020204" pitchFamily="34" charset="0"/>
              </a:rPr>
              <a:t> = standard error of the log2FoldChange estimate</a:t>
            </a:r>
          </a:p>
          <a:p>
            <a:pPr marL="461963" lvl="1"/>
            <a:r>
              <a:rPr lang="en-US" sz="1100" dirty="0">
                <a:latin typeface="Arial" panose="020B0604020202020204" pitchFamily="34" charset="0"/>
                <a:ea typeface="Calibri" panose="020F0502020204030204" pitchFamily="34" charset="0"/>
                <a:cs typeface="Arial" panose="020B0604020202020204" pitchFamily="34" charset="0"/>
              </a:rPr>
              <a:t>stat = Wald statistic</a:t>
            </a:r>
          </a:p>
          <a:p>
            <a:pPr marL="461963" lvl="1"/>
            <a:r>
              <a:rPr lang="en-US" sz="1100" dirty="0" err="1">
                <a:latin typeface="Arial" panose="020B0604020202020204" pitchFamily="34" charset="0"/>
                <a:ea typeface="Calibri" panose="020F0502020204030204" pitchFamily="34" charset="0"/>
                <a:cs typeface="Arial" panose="020B0604020202020204" pitchFamily="34" charset="0"/>
              </a:rPr>
              <a:t>pvalue</a:t>
            </a:r>
            <a:r>
              <a:rPr lang="en-US" sz="1100" dirty="0">
                <a:latin typeface="Arial" panose="020B0604020202020204" pitchFamily="34" charset="0"/>
                <a:ea typeface="Calibri" panose="020F0502020204030204" pitchFamily="34" charset="0"/>
                <a:cs typeface="Arial" panose="020B0604020202020204" pitchFamily="34" charset="0"/>
              </a:rPr>
              <a:t> = Wald test P value</a:t>
            </a:r>
          </a:p>
          <a:p>
            <a:pPr marL="461963" lvl="1"/>
            <a:r>
              <a:rPr lang="en-US" sz="1100" dirty="0" err="1">
                <a:latin typeface="Arial" panose="020B0604020202020204" pitchFamily="34" charset="0"/>
                <a:ea typeface="Calibri" panose="020F0502020204030204" pitchFamily="34" charset="0"/>
                <a:cs typeface="Arial" panose="020B0604020202020204" pitchFamily="34" charset="0"/>
              </a:rPr>
              <a:t>padj</a:t>
            </a:r>
            <a:r>
              <a:rPr lang="en-US" sz="1100" dirty="0">
                <a:latin typeface="Arial" panose="020B0604020202020204" pitchFamily="34" charset="0"/>
                <a:ea typeface="Calibri" panose="020F0502020204030204" pitchFamily="34" charset="0"/>
                <a:cs typeface="Arial" panose="020B0604020202020204" pitchFamily="34" charset="0"/>
              </a:rPr>
              <a:t> = </a:t>
            </a:r>
            <a:r>
              <a:rPr lang="en-US" sz="1100" b="0" i="0" dirty="0" err="1">
                <a:solidFill>
                  <a:srgbClr val="000000"/>
                </a:solidFill>
                <a:effectLst/>
                <a:latin typeface="Arial" panose="020B0604020202020204" pitchFamily="34" charset="0"/>
                <a:cs typeface="Arial" panose="020B0604020202020204" pitchFamily="34" charset="0"/>
              </a:rPr>
              <a:t>Benjamini</a:t>
            </a:r>
            <a:r>
              <a:rPr lang="en-US" sz="1100" b="0" i="0" dirty="0">
                <a:solidFill>
                  <a:srgbClr val="000000"/>
                </a:solidFill>
                <a:effectLst/>
                <a:latin typeface="Arial" panose="020B0604020202020204" pitchFamily="34" charset="0"/>
                <a:cs typeface="Arial" panose="020B0604020202020204" pitchFamily="34" charset="0"/>
              </a:rPr>
              <a:t>-Hochberg adjusted </a:t>
            </a:r>
            <a:r>
              <a:rPr lang="en-US" sz="1100" dirty="0">
                <a:solidFill>
                  <a:srgbClr val="000000"/>
                </a:solidFill>
                <a:latin typeface="Arial" panose="020B0604020202020204" pitchFamily="34" charset="0"/>
                <a:cs typeface="Arial" panose="020B0604020202020204" pitchFamily="34" charset="0"/>
              </a:rPr>
              <a:t>P </a:t>
            </a:r>
            <a:r>
              <a:rPr lang="en-US" sz="1100" b="0" i="0" dirty="0">
                <a:solidFill>
                  <a:srgbClr val="000000"/>
                </a:solidFill>
                <a:effectLst/>
                <a:latin typeface="Arial" panose="020B0604020202020204" pitchFamily="34" charset="0"/>
                <a:cs typeface="Arial" panose="020B0604020202020204" pitchFamily="34" charset="0"/>
              </a:rPr>
              <a:t>value</a:t>
            </a:r>
            <a:endParaRPr lang="en-US" sz="1100" dirty="0">
              <a:latin typeface="Arial" panose="020B0604020202020204" pitchFamily="34" charset="0"/>
              <a:ea typeface="Calibri" panose="020F0502020204030204" pitchFamily="34" charset="0"/>
              <a:cs typeface="Arial" panose="020B0604020202020204" pitchFamily="34" charset="0"/>
            </a:endParaRPr>
          </a:p>
          <a:p>
            <a:pPr marL="461963" lvl="1"/>
            <a:r>
              <a:rPr lang="en-US" sz="1100" dirty="0" err="1">
                <a:latin typeface="Arial" panose="020B0604020202020204" pitchFamily="34" charset="0"/>
                <a:ea typeface="Calibri" panose="020F0502020204030204" pitchFamily="34" charset="0"/>
                <a:cs typeface="Arial" panose="020B0604020202020204" pitchFamily="34" charset="0"/>
              </a:rPr>
              <a:t>gs_base</a:t>
            </a:r>
            <a:r>
              <a:rPr lang="en-US" sz="1100" dirty="0">
                <a:latin typeface="Arial" panose="020B0604020202020204" pitchFamily="34" charset="0"/>
                <a:ea typeface="Calibri" panose="020F0502020204030204" pitchFamily="34" charset="0"/>
                <a:cs typeface="Arial" panose="020B0604020202020204" pitchFamily="34" charset="0"/>
              </a:rPr>
              <a:t> = direction of comparison [term1]_vs_[term2]; avg_log2FC is based on the contrast where log2FoldChange &gt; 0 is up in term1 and log2FoldChange &lt; 0 is up in term2</a:t>
            </a:r>
          </a:p>
        </p:txBody>
      </p:sp>
    </p:spTree>
    <p:extLst>
      <p:ext uri="{BB962C8B-B14F-4D97-AF65-F5344CB8AC3E}">
        <p14:creationId xmlns:p14="http://schemas.microsoft.com/office/powerpoint/2010/main" val="767213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E3082099-D260-039A-A79C-9CB373A78A0A}"/>
              </a:ext>
            </a:extLst>
          </p:cNvPr>
          <p:cNvGrpSpPr/>
          <p:nvPr/>
        </p:nvGrpSpPr>
        <p:grpSpPr>
          <a:xfrm>
            <a:off x="0" y="63009"/>
            <a:ext cx="6305550" cy="7189182"/>
            <a:chOff x="0" y="50801"/>
            <a:chExt cx="6305550" cy="7189182"/>
          </a:xfrm>
        </p:grpSpPr>
        <p:pic>
          <p:nvPicPr>
            <p:cNvPr id="17" name="Picture 16">
              <a:extLst>
                <a:ext uri="{FF2B5EF4-FFF2-40B4-BE49-F238E27FC236}">
                  <a16:creationId xmlns:a16="http://schemas.microsoft.com/office/drawing/2014/main" id="{0A197E2E-3C56-D1D0-0546-4967E70B4543}"/>
                </a:ext>
              </a:extLst>
            </p:cNvPr>
            <p:cNvPicPr>
              <a:picLocks noChangeAspect="1"/>
            </p:cNvPicPr>
            <p:nvPr/>
          </p:nvPicPr>
          <p:blipFill>
            <a:blip r:embed="rId3"/>
            <a:stretch>
              <a:fillRect/>
            </a:stretch>
          </p:blipFill>
          <p:spPr>
            <a:xfrm>
              <a:off x="543036" y="2507391"/>
              <a:ext cx="2441448" cy="2441448"/>
            </a:xfrm>
            <a:prstGeom prst="rect">
              <a:avLst/>
            </a:prstGeom>
          </p:spPr>
        </p:pic>
        <p:pic>
          <p:nvPicPr>
            <p:cNvPr id="6" name="Picture 5">
              <a:extLst>
                <a:ext uri="{FF2B5EF4-FFF2-40B4-BE49-F238E27FC236}">
                  <a16:creationId xmlns:a16="http://schemas.microsoft.com/office/drawing/2014/main" id="{51A3282B-4FB1-9A15-585F-34211968D7D8}"/>
                </a:ext>
              </a:extLst>
            </p:cNvPr>
            <p:cNvPicPr>
              <a:picLocks noChangeAspect="1"/>
            </p:cNvPicPr>
            <p:nvPr/>
          </p:nvPicPr>
          <p:blipFill rotWithShape="1">
            <a:blip r:embed="rId4"/>
            <a:srcRect t="73126" r="72581"/>
            <a:stretch/>
          </p:blipFill>
          <p:spPr>
            <a:xfrm>
              <a:off x="543036" y="4292724"/>
              <a:ext cx="669414" cy="656115"/>
            </a:xfrm>
            <a:prstGeom prst="rect">
              <a:avLst/>
            </a:prstGeom>
          </p:spPr>
        </p:pic>
        <p:pic>
          <p:nvPicPr>
            <p:cNvPr id="8" name="Picture 7">
              <a:extLst>
                <a:ext uri="{FF2B5EF4-FFF2-40B4-BE49-F238E27FC236}">
                  <a16:creationId xmlns:a16="http://schemas.microsoft.com/office/drawing/2014/main" id="{0C34D206-56F4-54EA-66C0-1B9B4771167F}"/>
                </a:ext>
              </a:extLst>
            </p:cNvPr>
            <p:cNvPicPr>
              <a:picLocks noChangeAspect="1"/>
            </p:cNvPicPr>
            <p:nvPr/>
          </p:nvPicPr>
          <p:blipFill>
            <a:blip r:embed="rId5"/>
            <a:stretch>
              <a:fillRect/>
            </a:stretch>
          </p:blipFill>
          <p:spPr>
            <a:xfrm>
              <a:off x="543036" y="75217"/>
              <a:ext cx="2441448" cy="2441448"/>
            </a:xfrm>
            <a:prstGeom prst="rect">
              <a:avLst/>
            </a:prstGeom>
          </p:spPr>
        </p:pic>
        <p:pic>
          <p:nvPicPr>
            <p:cNvPr id="19" name="Picture 18">
              <a:extLst>
                <a:ext uri="{FF2B5EF4-FFF2-40B4-BE49-F238E27FC236}">
                  <a16:creationId xmlns:a16="http://schemas.microsoft.com/office/drawing/2014/main" id="{63F68C58-493D-FC0B-6E8C-855F396BA707}"/>
                </a:ext>
              </a:extLst>
            </p:cNvPr>
            <p:cNvPicPr>
              <a:picLocks noChangeAspect="1"/>
            </p:cNvPicPr>
            <p:nvPr/>
          </p:nvPicPr>
          <p:blipFill>
            <a:blip r:embed="rId6"/>
            <a:stretch>
              <a:fillRect/>
            </a:stretch>
          </p:blipFill>
          <p:spPr>
            <a:xfrm>
              <a:off x="3489122" y="75217"/>
              <a:ext cx="2441448" cy="2441448"/>
            </a:xfrm>
            <a:prstGeom prst="rect">
              <a:avLst/>
            </a:prstGeom>
          </p:spPr>
        </p:pic>
        <p:sp>
          <p:nvSpPr>
            <p:cNvPr id="9" name="TextBox 8">
              <a:extLst>
                <a:ext uri="{FF2B5EF4-FFF2-40B4-BE49-F238E27FC236}">
                  <a16:creationId xmlns:a16="http://schemas.microsoft.com/office/drawing/2014/main" id="{9D4E1052-D43E-C5A3-7D2F-A5AF4E3E3CAA}"/>
                </a:ext>
              </a:extLst>
            </p:cNvPr>
            <p:cNvSpPr txBox="1"/>
            <p:nvPr/>
          </p:nvSpPr>
          <p:spPr>
            <a:xfrm>
              <a:off x="3205351" y="50801"/>
              <a:ext cx="352982"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b)</a:t>
              </a:r>
            </a:p>
          </p:txBody>
        </p:sp>
        <p:sp>
          <p:nvSpPr>
            <p:cNvPr id="11" name="TextBox 10">
              <a:extLst>
                <a:ext uri="{FF2B5EF4-FFF2-40B4-BE49-F238E27FC236}">
                  <a16:creationId xmlns:a16="http://schemas.microsoft.com/office/drawing/2014/main" id="{D467A967-CD90-D40F-18DA-7AA77F637786}"/>
                </a:ext>
              </a:extLst>
            </p:cNvPr>
            <p:cNvSpPr txBox="1"/>
            <p:nvPr/>
          </p:nvSpPr>
          <p:spPr>
            <a:xfrm>
              <a:off x="3205351" y="2413052"/>
              <a:ext cx="352982"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d)</a:t>
              </a:r>
            </a:p>
          </p:txBody>
        </p:sp>
        <p:pic>
          <p:nvPicPr>
            <p:cNvPr id="20" name="Picture 19">
              <a:extLst>
                <a:ext uri="{FF2B5EF4-FFF2-40B4-BE49-F238E27FC236}">
                  <a16:creationId xmlns:a16="http://schemas.microsoft.com/office/drawing/2014/main" id="{F15953CE-3DE8-D62A-39EB-65771B8FF5D4}"/>
                </a:ext>
              </a:extLst>
            </p:cNvPr>
            <p:cNvPicPr>
              <a:picLocks noChangeAspect="1"/>
            </p:cNvPicPr>
            <p:nvPr/>
          </p:nvPicPr>
          <p:blipFill>
            <a:blip r:embed="rId7"/>
            <a:stretch>
              <a:fillRect/>
            </a:stretch>
          </p:blipFill>
          <p:spPr>
            <a:xfrm>
              <a:off x="3489122" y="2507391"/>
              <a:ext cx="2441448" cy="2441448"/>
            </a:xfrm>
            <a:prstGeom prst="rect">
              <a:avLst/>
            </a:prstGeom>
          </p:spPr>
        </p:pic>
        <p:sp>
          <p:nvSpPr>
            <p:cNvPr id="4" name="TextBox 3">
              <a:extLst>
                <a:ext uri="{FF2B5EF4-FFF2-40B4-BE49-F238E27FC236}">
                  <a16:creationId xmlns:a16="http://schemas.microsoft.com/office/drawing/2014/main" id="{BB604886-758B-F513-FC04-1E92659F4F81}"/>
                </a:ext>
              </a:extLst>
            </p:cNvPr>
            <p:cNvSpPr txBox="1"/>
            <p:nvPr/>
          </p:nvSpPr>
          <p:spPr>
            <a:xfrm>
              <a:off x="470231" y="50801"/>
              <a:ext cx="343364"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a)</a:t>
              </a:r>
            </a:p>
          </p:txBody>
        </p:sp>
        <p:sp>
          <p:nvSpPr>
            <p:cNvPr id="10" name="TextBox 9">
              <a:extLst>
                <a:ext uri="{FF2B5EF4-FFF2-40B4-BE49-F238E27FC236}">
                  <a16:creationId xmlns:a16="http://schemas.microsoft.com/office/drawing/2014/main" id="{6D63BBE4-402E-323B-8D32-0B33A0AD651E}"/>
                </a:ext>
              </a:extLst>
            </p:cNvPr>
            <p:cNvSpPr txBox="1"/>
            <p:nvPr/>
          </p:nvSpPr>
          <p:spPr>
            <a:xfrm>
              <a:off x="470231" y="2413052"/>
              <a:ext cx="343364"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c)</a:t>
              </a:r>
            </a:p>
          </p:txBody>
        </p:sp>
        <p:grpSp>
          <p:nvGrpSpPr>
            <p:cNvPr id="15" name="Group 14">
              <a:extLst>
                <a:ext uri="{FF2B5EF4-FFF2-40B4-BE49-F238E27FC236}">
                  <a16:creationId xmlns:a16="http://schemas.microsoft.com/office/drawing/2014/main" id="{6AB1CB1B-7237-746A-1CC4-57979947DEDC}"/>
                </a:ext>
              </a:extLst>
            </p:cNvPr>
            <p:cNvGrpSpPr/>
            <p:nvPr/>
          </p:nvGrpSpPr>
          <p:grpSpPr>
            <a:xfrm>
              <a:off x="0" y="5037373"/>
              <a:ext cx="3647280" cy="2202610"/>
              <a:chOff x="1236646" y="5076803"/>
              <a:chExt cx="3647280" cy="2202610"/>
            </a:xfrm>
          </p:grpSpPr>
          <p:sp>
            <p:nvSpPr>
              <p:cNvPr id="13" name="TextBox 12">
                <a:extLst>
                  <a:ext uri="{FF2B5EF4-FFF2-40B4-BE49-F238E27FC236}">
                    <a16:creationId xmlns:a16="http://schemas.microsoft.com/office/drawing/2014/main" id="{073698AC-FC8C-A295-0D64-CA54E7D35E6C}"/>
                  </a:ext>
                </a:extLst>
              </p:cNvPr>
              <p:cNvSpPr txBox="1"/>
              <p:nvPr/>
            </p:nvSpPr>
            <p:spPr>
              <a:xfrm>
                <a:off x="1236646" y="5076803"/>
                <a:ext cx="343364"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e)</a:t>
                </a:r>
              </a:p>
            </p:txBody>
          </p:sp>
          <p:pic>
            <p:nvPicPr>
              <p:cNvPr id="5" name="Picture 4">
                <a:extLst>
                  <a:ext uri="{FF2B5EF4-FFF2-40B4-BE49-F238E27FC236}">
                    <a16:creationId xmlns:a16="http://schemas.microsoft.com/office/drawing/2014/main" id="{6480BC33-D77B-1325-1A10-0BBE57900FE3}"/>
                  </a:ext>
                </a:extLst>
              </p:cNvPr>
              <p:cNvPicPr>
                <a:picLocks noChangeAspect="1"/>
              </p:cNvPicPr>
              <p:nvPr/>
            </p:nvPicPr>
            <p:blipFill>
              <a:blip r:embed="rId8"/>
              <a:stretch>
                <a:fillRect/>
              </a:stretch>
            </p:blipFill>
            <p:spPr>
              <a:xfrm>
                <a:off x="1580010" y="5076803"/>
                <a:ext cx="3303916" cy="2202610"/>
              </a:xfrm>
              <a:prstGeom prst="rect">
                <a:avLst/>
              </a:prstGeom>
            </p:spPr>
          </p:pic>
        </p:grpSp>
        <p:sp>
          <p:nvSpPr>
            <p:cNvPr id="3" name="TextBox 2">
              <a:extLst>
                <a:ext uri="{FF2B5EF4-FFF2-40B4-BE49-F238E27FC236}">
                  <a16:creationId xmlns:a16="http://schemas.microsoft.com/office/drawing/2014/main" id="{414B9A9F-8B5E-CAB1-35C1-68F1CF4DBDFE}"/>
                </a:ext>
              </a:extLst>
            </p:cNvPr>
            <p:cNvSpPr txBox="1"/>
            <p:nvPr/>
          </p:nvSpPr>
          <p:spPr>
            <a:xfrm>
              <a:off x="3647280" y="5117690"/>
              <a:ext cx="2658270" cy="1785104"/>
            </a:xfrm>
            <a:prstGeom prst="rect">
              <a:avLst/>
            </a:prstGeom>
            <a:noFill/>
          </p:spPr>
          <p:txBody>
            <a:bodyPr wrap="square">
              <a:spAutoFit/>
            </a:bodyPr>
            <a:lstStyle/>
            <a:p>
              <a:r>
                <a:rPr lang="en-US" sz="1100" b="1" dirty="0">
                  <a:latin typeface="Arial" panose="020B0604020202020204" pitchFamily="34" charset="0"/>
                  <a:cs typeface="Arial" panose="020B0604020202020204" pitchFamily="34" charset="0"/>
                </a:rPr>
                <a:t>Supplemental figure 1.</a:t>
              </a:r>
              <a:r>
                <a:rPr lang="en-US" sz="1100" dirty="0">
                  <a:latin typeface="Arial" panose="020B0604020202020204" pitchFamily="34" charset="0"/>
                  <a:cs typeface="Arial" panose="020B0604020202020204" pitchFamily="34" charset="0"/>
                </a:rPr>
                <a:t> UMAP representation colorized by (</a:t>
              </a:r>
              <a:r>
                <a:rPr lang="en-US" sz="1100" b="1" dirty="0">
                  <a:latin typeface="Arial" panose="020B0604020202020204" pitchFamily="34" charset="0"/>
                  <a:cs typeface="Arial" panose="020B0604020202020204" pitchFamily="34" charset="0"/>
                </a:rPr>
                <a:t>a</a:t>
              </a:r>
              <a:r>
                <a:rPr lang="en-US" sz="1100" dirty="0">
                  <a:latin typeface="Arial" panose="020B0604020202020204" pitchFamily="34" charset="0"/>
                  <a:cs typeface="Arial" panose="020B0604020202020204" pitchFamily="34" charset="0"/>
                </a:rPr>
                <a:t>) final cell type annotation, cell type as determined by reference mapping to (</a:t>
              </a:r>
              <a:r>
                <a:rPr lang="en-US" sz="1100" b="1" dirty="0">
                  <a:latin typeface="Arial" panose="020B0604020202020204" pitchFamily="34" charset="0"/>
                  <a:cs typeface="Arial" panose="020B0604020202020204" pitchFamily="34" charset="0"/>
                </a:rPr>
                <a:t>b</a:t>
              </a:r>
              <a:r>
                <a:rPr lang="en-US" sz="1100" dirty="0">
                  <a:latin typeface="Arial" panose="020B0604020202020204" pitchFamily="34" charset="0"/>
                  <a:cs typeface="Arial" panose="020B0604020202020204" pitchFamily="34" charset="0"/>
                </a:rPr>
                <a:t>) canine PBMCs, (</a:t>
              </a:r>
              <a:r>
                <a:rPr lang="en-US" sz="1100" b="1" dirty="0">
                  <a:latin typeface="Arial" panose="020B0604020202020204" pitchFamily="34" charset="0"/>
                  <a:cs typeface="Arial" panose="020B0604020202020204" pitchFamily="34" charset="0"/>
                </a:rPr>
                <a:t>c</a:t>
              </a:r>
              <a:r>
                <a:rPr lang="en-US" sz="1100" dirty="0">
                  <a:latin typeface="Arial" panose="020B0604020202020204" pitchFamily="34" charset="0"/>
                  <a:cs typeface="Arial" panose="020B0604020202020204" pitchFamily="34" charset="0"/>
                </a:rPr>
                <a:t>) human gut atlas epithelial subset, or (</a:t>
              </a:r>
              <a:r>
                <a:rPr lang="en-US" sz="1100" b="1" dirty="0">
                  <a:latin typeface="Arial" panose="020B0604020202020204" pitchFamily="34" charset="0"/>
                  <a:cs typeface="Arial" panose="020B0604020202020204" pitchFamily="34" charset="0"/>
                </a:rPr>
                <a:t>d</a:t>
              </a:r>
              <a:r>
                <a:rPr lang="en-US" sz="1100" dirty="0">
                  <a:latin typeface="Arial" panose="020B0604020202020204" pitchFamily="34" charset="0"/>
                  <a:cs typeface="Arial" panose="020B0604020202020204" pitchFamily="34" charset="0"/>
                </a:rPr>
                <a:t>) human gut atlas T cell subset. (</a:t>
              </a:r>
              <a:r>
                <a:rPr lang="en-US" sz="1100" b="1" dirty="0">
                  <a:latin typeface="Arial" panose="020B0604020202020204" pitchFamily="34" charset="0"/>
                  <a:cs typeface="Arial" panose="020B0604020202020204" pitchFamily="34" charset="0"/>
                </a:rPr>
                <a:t>e</a:t>
              </a:r>
              <a:r>
                <a:rPr lang="en-US" sz="1100" dirty="0">
                  <a:latin typeface="Arial" panose="020B0604020202020204" pitchFamily="34" charset="0"/>
                  <a:cs typeface="Arial" panose="020B0604020202020204" pitchFamily="34" charset="0"/>
                </a:rPr>
                <a:t>) Scatter plot depicting cell type percentage as determined by flow cytometry (x-axis) or single-cell RNA sequencing (y-axis).</a:t>
              </a:r>
            </a:p>
          </p:txBody>
        </p:sp>
      </p:grpSp>
    </p:spTree>
    <p:extLst>
      <p:ext uri="{BB962C8B-B14F-4D97-AF65-F5344CB8AC3E}">
        <p14:creationId xmlns:p14="http://schemas.microsoft.com/office/powerpoint/2010/main" val="1056461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1AE83BD0-88EF-ED8F-BEF0-3D134DF5E433}"/>
              </a:ext>
            </a:extLst>
          </p:cNvPr>
          <p:cNvGrpSpPr/>
          <p:nvPr/>
        </p:nvGrpSpPr>
        <p:grpSpPr>
          <a:xfrm>
            <a:off x="17267" y="37082"/>
            <a:ext cx="6383533" cy="7241037"/>
            <a:chOff x="17267" y="74163"/>
            <a:chExt cx="6383533" cy="7241037"/>
          </a:xfrm>
        </p:grpSpPr>
        <p:pic>
          <p:nvPicPr>
            <p:cNvPr id="4" name="Picture 3">
              <a:extLst>
                <a:ext uri="{FF2B5EF4-FFF2-40B4-BE49-F238E27FC236}">
                  <a16:creationId xmlns:a16="http://schemas.microsoft.com/office/drawing/2014/main" id="{60D049AF-E2C3-0A94-2AFB-BF5B0C75AC53}"/>
                </a:ext>
              </a:extLst>
            </p:cNvPr>
            <p:cNvPicPr>
              <a:picLocks noChangeAspect="1"/>
            </p:cNvPicPr>
            <p:nvPr/>
          </p:nvPicPr>
          <p:blipFill>
            <a:blip r:embed="rId3"/>
            <a:stretch>
              <a:fillRect/>
            </a:stretch>
          </p:blipFill>
          <p:spPr>
            <a:xfrm>
              <a:off x="821803" y="3052510"/>
              <a:ext cx="4757195" cy="3330037"/>
            </a:xfrm>
            <a:prstGeom prst="rect">
              <a:avLst/>
            </a:prstGeom>
          </p:spPr>
        </p:pic>
        <p:pic>
          <p:nvPicPr>
            <p:cNvPr id="21" name="Picture 20">
              <a:extLst>
                <a:ext uri="{FF2B5EF4-FFF2-40B4-BE49-F238E27FC236}">
                  <a16:creationId xmlns:a16="http://schemas.microsoft.com/office/drawing/2014/main" id="{BFE777A9-4F88-D685-F512-B4780191023B}"/>
                </a:ext>
              </a:extLst>
            </p:cNvPr>
            <p:cNvPicPr>
              <a:picLocks noChangeAspect="1"/>
            </p:cNvPicPr>
            <p:nvPr/>
          </p:nvPicPr>
          <p:blipFill>
            <a:blip r:embed="rId4"/>
            <a:stretch>
              <a:fillRect/>
            </a:stretch>
          </p:blipFill>
          <p:spPr>
            <a:xfrm>
              <a:off x="17267" y="74163"/>
              <a:ext cx="2988503" cy="2988503"/>
            </a:xfrm>
            <a:prstGeom prst="rect">
              <a:avLst/>
            </a:prstGeom>
          </p:spPr>
        </p:pic>
        <p:grpSp>
          <p:nvGrpSpPr>
            <p:cNvPr id="25" name="Group 24">
              <a:extLst>
                <a:ext uri="{FF2B5EF4-FFF2-40B4-BE49-F238E27FC236}">
                  <a16:creationId xmlns:a16="http://schemas.microsoft.com/office/drawing/2014/main" id="{F69DB070-708B-D21F-46B9-9A83C4242357}"/>
                </a:ext>
              </a:extLst>
            </p:cNvPr>
            <p:cNvGrpSpPr/>
            <p:nvPr/>
          </p:nvGrpSpPr>
          <p:grpSpPr>
            <a:xfrm>
              <a:off x="3223172" y="175124"/>
              <a:ext cx="3177628" cy="2786581"/>
              <a:chOff x="3352478" y="4872639"/>
              <a:chExt cx="2595953" cy="2276488"/>
            </a:xfrm>
          </p:grpSpPr>
          <p:pic>
            <p:nvPicPr>
              <p:cNvPr id="23" name="Picture 22">
                <a:extLst>
                  <a:ext uri="{FF2B5EF4-FFF2-40B4-BE49-F238E27FC236}">
                    <a16:creationId xmlns:a16="http://schemas.microsoft.com/office/drawing/2014/main" id="{569AEDF7-50AD-68F9-73C1-4B68C0BB7FDB}"/>
                  </a:ext>
                </a:extLst>
              </p:cNvPr>
              <p:cNvPicPr>
                <a:picLocks noChangeAspect="1"/>
              </p:cNvPicPr>
              <p:nvPr/>
            </p:nvPicPr>
            <p:blipFill rotWithShape="1">
              <a:blip r:embed="rId5"/>
              <a:srcRect r="14475"/>
              <a:stretch/>
            </p:blipFill>
            <p:spPr>
              <a:xfrm>
                <a:off x="3352478" y="4872639"/>
                <a:ext cx="2595953" cy="2276488"/>
              </a:xfrm>
              <a:prstGeom prst="rect">
                <a:avLst/>
              </a:prstGeom>
            </p:spPr>
          </p:pic>
          <p:pic>
            <p:nvPicPr>
              <p:cNvPr id="24" name="Picture 23">
                <a:extLst>
                  <a:ext uri="{FF2B5EF4-FFF2-40B4-BE49-F238E27FC236}">
                    <a16:creationId xmlns:a16="http://schemas.microsoft.com/office/drawing/2014/main" id="{453EDC89-C489-F3D3-B021-0916825E9182}"/>
                  </a:ext>
                </a:extLst>
              </p:cNvPr>
              <p:cNvPicPr>
                <a:picLocks noChangeAspect="1"/>
              </p:cNvPicPr>
              <p:nvPr/>
            </p:nvPicPr>
            <p:blipFill rotWithShape="1">
              <a:blip r:embed="rId5"/>
              <a:srcRect l="84987" t="31413" r="301" b="30093"/>
              <a:stretch/>
            </p:blipFill>
            <p:spPr>
              <a:xfrm>
                <a:off x="5427282" y="6130008"/>
                <a:ext cx="446550" cy="876301"/>
              </a:xfrm>
              <a:prstGeom prst="rect">
                <a:avLst/>
              </a:prstGeom>
            </p:spPr>
          </p:pic>
        </p:grpSp>
        <p:sp>
          <p:nvSpPr>
            <p:cNvPr id="5" name="TextBox 4">
              <a:extLst>
                <a:ext uri="{FF2B5EF4-FFF2-40B4-BE49-F238E27FC236}">
                  <a16:creationId xmlns:a16="http://schemas.microsoft.com/office/drawing/2014/main" id="{65518364-2A96-05DD-B2C9-CCF719E81984}"/>
                </a:ext>
              </a:extLst>
            </p:cNvPr>
            <p:cNvSpPr txBox="1"/>
            <p:nvPr/>
          </p:nvSpPr>
          <p:spPr>
            <a:xfrm>
              <a:off x="2876212" y="271211"/>
              <a:ext cx="352982"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b)</a:t>
              </a:r>
            </a:p>
          </p:txBody>
        </p:sp>
        <p:sp>
          <p:nvSpPr>
            <p:cNvPr id="6" name="TextBox 5">
              <a:extLst>
                <a:ext uri="{FF2B5EF4-FFF2-40B4-BE49-F238E27FC236}">
                  <a16:creationId xmlns:a16="http://schemas.microsoft.com/office/drawing/2014/main" id="{2186CBC0-2746-933B-8FE8-F6B8EC07359F}"/>
                </a:ext>
              </a:extLst>
            </p:cNvPr>
            <p:cNvSpPr txBox="1"/>
            <p:nvPr/>
          </p:nvSpPr>
          <p:spPr>
            <a:xfrm>
              <a:off x="17267" y="271211"/>
              <a:ext cx="343364"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a)</a:t>
              </a:r>
            </a:p>
          </p:txBody>
        </p:sp>
        <p:sp>
          <p:nvSpPr>
            <p:cNvPr id="7" name="TextBox 6">
              <a:extLst>
                <a:ext uri="{FF2B5EF4-FFF2-40B4-BE49-F238E27FC236}">
                  <a16:creationId xmlns:a16="http://schemas.microsoft.com/office/drawing/2014/main" id="{B5A4C400-0D0A-BF5D-0197-849D583DE8BA}"/>
                </a:ext>
              </a:extLst>
            </p:cNvPr>
            <p:cNvSpPr txBox="1"/>
            <p:nvPr/>
          </p:nvSpPr>
          <p:spPr>
            <a:xfrm>
              <a:off x="17267" y="3052510"/>
              <a:ext cx="343364"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c)</a:t>
              </a:r>
            </a:p>
          </p:txBody>
        </p:sp>
        <p:sp>
          <p:nvSpPr>
            <p:cNvPr id="3" name="TextBox 2">
              <a:extLst>
                <a:ext uri="{FF2B5EF4-FFF2-40B4-BE49-F238E27FC236}">
                  <a16:creationId xmlns:a16="http://schemas.microsoft.com/office/drawing/2014/main" id="{B72F1C94-F3F4-50DC-57BB-B2E2691D7343}"/>
                </a:ext>
              </a:extLst>
            </p:cNvPr>
            <p:cNvSpPr txBox="1"/>
            <p:nvPr/>
          </p:nvSpPr>
          <p:spPr>
            <a:xfrm>
              <a:off x="17267" y="6376481"/>
              <a:ext cx="6383533" cy="938719"/>
            </a:xfrm>
            <a:prstGeom prst="rect">
              <a:avLst/>
            </a:prstGeom>
            <a:noFill/>
          </p:spPr>
          <p:txBody>
            <a:bodyPr wrap="square">
              <a:spAutoFit/>
            </a:bodyPr>
            <a:lstStyle/>
            <a:p>
              <a:r>
                <a:rPr lang="en-US" sz="1100" b="1" dirty="0">
                  <a:latin typeface="Arial" panose="020B0604020202020204" pitchFamily="34" charset="0"/>
                  <a:cs typeface="Arial" panose="020B0604020202020204" pitchFamily="34" charset="0"/>
                </a:rPr>
                <a:t>Supplemental figure 2.</a:t>
              </a:r>
              <a:r>
                <a:rPr lang="en-US" sz="1100" dirty="0">
                  <a:latin typeface="Arial" panose="020B0604020202020204" pitchFamily="34" charset="0"/>
                  <a:cs typeface="Arial" panose="020B0604020202020204" pitchFamily="34" charset="0"/>
                </a:rPr>
                <a:t> (</a:t>
              </a:r>
              <a:r>
                <a:rPr lang="en-US" sz="1100" b="1" dirty="0">
                  <a:latin typeface="Arial" panose="020B0604020202020204" pitchFamily="34" charset="0"/>
                  <a:cs typeface="Arial" panose="020B0604020202020204" pitchFamily="34" charset="0"/>
                </a:rPr>
                <a:t>a</a:t>
              </a:r>
              <a:r>
                <a:rPr lang="en-US" sz="1100" dirty="0">
                  <a:latin typeface="Arial" panose="020B0604020202020204" pitchFamily="34" charset="0"/>
                  <a:cs typeface="Arial" panose="020B0604020202020204" pitchFamily="34" charset="0"/>
                </a:rPr>
                <a:t>) UMAP representation colorized by sample. (</a:t>
              </a:r>
              <a:r>
                <a:rPr lang="en-US" sz="1100" b="1" dirty="0">
                  <a:latin typeface="Arial" panose="020B0604020202020204" pitchFamily="34" charset="0"/>
                  <a:cs typeface="Arial" panose="020B0604020202020204" pitchFamily="34" charset="0"/>
                </a:rPr>
                <a:t>b</a:t>
              </a:r>
              <a:r>
                <a:rPr lang="en-US" sz="1100" dirty="0">
                  <a:latin typeface="Arial" panose="020B0604020202020204" pitchFamily="34" charset="0"/>
                  <a:cs typeface="Arial" panose="020B0604020202020204" pitchFamily="34" charset="0"/>
                </a:rPr>
                <a:t>) Box plots depicting cell type proportions in healthy and CIE dogs. P value obtained using a two-sided Wilcoxon rank-sum test. (</a:t>
              </a:r>
              <a:r>
                <a:rPr lang="en-US" sz="1100" b="1" dirty="0">
                  <a:latin typeface="Arial" panose="020B0604020202020204" pitchFamily="34" charset="0"/>
                  <a:cs typeface="Arial" panose="020B0604020202020204" pitchFamily="34" charset="0"/>
                </a:rPr>
                <a:t>c</a:t>
              </a:r>
              <a:r>
                <a:rPr lang="en-US" sz="1100" dirty="0">
                  <a:latin typeface="Arial" panose="020B0604020202020204" pitchFamily="34" charset="0"/>
                  <a:cs typeface="Arial" panose="020B0604020202020204" pitchFamily="34" charset="0"/>
                </a:rPr>
                <a:t>) Bar chart representing results of gene set enrichment analysis comparing mast cells from CIE dogs to those from healthy dogs (red bars indicate pathways enriched in CIE, blue bars indicate pathways repressed in healthy). </a:t>
              </a:r>
            </a:p>
          </p:txBody>
        </p:sp>
      </p:grpSp>
    </p:spTree>
    <p:extLst>
      <p:ext uri="{BB962C8B-B14F-4D97-AF65-F5344CB8AC3E}">
        <p14:creationId xmlns:p14="http://schemas.microsoft.com/office/powerpoint/2010/main" val="31946664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188734D5-332B-00B8-62E7-0CCE22D84BFD}"/>
              </a:ext>
            </a:extLst>
          </p:cNvPr>
          <p:cNvGrpSpPr/>
          <p:nvPr/>
        </p:nvGrpSpPr>
        <p:grpSpPr>
          <a:xfrm>
            <a:off x="-9617" y="121652"/>
            <a:ext cx="6394765" cy="7071896"/>
            <a:chOff x="-9617" y="82127"/>
            <a:chExt cx="6394765" cy="7071896"/>
          </a:xfrm>
        </p:grpSpPr>
        <p:pic>
          <p:nvPicPr>
            <p:cNvPr id="4" name="Picture 3">
              <a:extLst>
                <a:ext uri="{FF2B5EF4-FFF2-40B4-BE49-F238E27FC236}">
                  <a16:creationId xmlns:a16="http://schemas.microsoft.com/office/drawing/2014/main" id="{F14A8D9C-03A9-B014-ECC9-DBBEFA8E9ACD}"/>
                </a:ext>
              </a:extLst>
            </p:cNvPr>
            <p:cNvPicPr>
              <a:picLocks noChangeAspect="1"/>
            </p:cNvPicPr>
            <p:nvPr/>
          </p:nvPicPr>
          <p:blipFill>
            <a:blip r:embed="rId3"/>
            <a:stretch>
              <a:fillRect/>
            </a:stretch>
          </p:blipFill>
          <p:spPr>
            <a:xfrm>
              <a:off x="3628885" y="2655653"/>
              <a:ext cx="2756263" cy="1929384"/>
            </a:xfrm>
            <a:prstGeom prst="rect">
              <a:avLst/>
            </a:prstGeom>
          </p:spPr>
        </p:pic>
        <p:pic>
          <p:nvPicPr>
            <p:cNvPr id="16" name="Picture 15">
              <a:extLst>
                <a:ext uri="{FF2B5EF4-FFF2-40B4-BE49-F238E27FC236}">
                  <a16:creationId xmlns:a16="http://schemas.microsoft.com/office/drawing/2014/main" id="{2C597D94-C099-E38B-9579-B56FC0160AE6}"/>
                </a:ext>
              </a:extLst>
            </p:cNvPr>
            <p:cNvPicPr>
              <a:picLocks noChangeAspect="1"/>
            </p:cNvPicPr>
            <p:nvPr/>
          </p:nvPicPr>
          <p:blipFill>
            <a:blip r:embed="rId4"/>
            <a:stretch>
              <a:fillRect/>
            </a:stretch>
          </p:blipFill>
          <p:spPr>
            <a:xfrm>
              <a:off x="3643464" y="82128"/>
              <a:ext cx="2547050" cy="2547050"/>
            </a:xfrm>
            <a:prstGeom prst="rect">
              <a:avLst/>
            </a:prstGeom>
          </p:spPr>
        </p:pic>
        <p:pic>
          <p:nvPicPr>
            <p:cNvPr id="18" name="Picture 17">
              <a:extLst>
                <a:ext uri="{FF2B5EF4-FFF2-40B4-BE49-F238E27FC236}">
                  <a16:creationId xmlns:a16="http://schemas.microsoft.com/office/drawing/2014/main" id="{CE21D73E-E95C-B858-79A3-76CB38369F66}"/>
                </a:ext>
              </a:extLst>
            </p:cNvPr>
            <p:cNvPicPr>
              <a:picLocks noChangeAspect="1"/>
            </p:cNvPicPr>
            <p:nvPr/>
          </p:nvPicPr>
          <p:blipFill>
            <a:blip r:embed="rId5"/>
            <a:stretch>
              <a:fillRect/>
            </a:stretch>
          </p:blipFill>
          <p:spPr>
            <a:xfrm>
              <a:off x="0" y="2958358"/>
              <a:ext cx="3971925" cy="1323975"/>
            </a:xfrm>
            <a:prstGeom prst="rect">
              <a:avLst/>
            </a:prstGeom>
          </p:spPr>
        </p:pic>
        <p:pic>
          <p:nvPicPr>
            <p:cNvPr id="6" name="Picture 5">
              <a:extLst>
                <a:ext uri="{FF2B5EF4-FFF2-40B4-BE49-F238E27FC236}">
                  <a16:creationId xmlns:a16="http://schemas.microsoft.com/office/drawing/2014/main" id="{9A37EC22-780C-4A32-6CDE-48EB49B263DB}"/>
                </a:ext>
              </a:extLst>
            </p:cNvPr>
            <p:cNvPicPr>
              <a:picLocks noChangeAspect="1"/>
            </p:cNvPicPr>
            <p:nvPr/>
          </p:nvPicPr>
          <p:blipFill>
            <a:blip r:embed="rId6"/>
            <a:stretch>
              <a:fillRect/>
            </a:stretch>
          </p:blipFill>
          <p:spPr>
            <a:xfrm>
              <a:off x="28577" y="4585037"/>
              <a:ext cx="3596581" cy="2568986"/>
            </a:xfrm>
            <a:prstGeom prst="rect">
              <a:avLst/>
            </a:prstGeom>
          </p:spPr>
        </p:pic>
        <p:sp>
          <p:nvSpPr>
            <p:cNvPr id="11" name="TextBox 10">
              <a:extLst>
                <a:ext uri="{FF2B5EF4-FFF2-40B4-BE49-F238E27FC236}">
                  <a16:creationId xmlns:a16="http://schemas.microsoft.com/office/drawing/2014/main" id="{323D25FD-0720-574E-8CA9-C68C7FC40EF4}"/>
                </a:ext>
              </a:extLst>
            </p:cNvPr>
            <p:cNvSpPr txBox="1"/>
            <p:nvPr/>
          </p:nvSpPr>
          <p:spPr>
            <a:xfrm>
              <a:off x="-9617" y="2655653"/>
              <a:ext cx="343364"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c)</a:t>
              </a:r>
            </a:p>
          </p:txBody>
        </p:sp>
        <p:sp>
          <p:nvSpPr>
            <p:cNvPr id="12" name="TextBox 11">
              <a:extLst>
                <a:ext uri="{FF2B5EF4-FFF2-40B4-BE49-F238E27FC236}">
                  <a16:creationId xmlns:a16="http://schemas.microsoft.com/office/drawing/2014/main" id="{D0E6855A-3768-43A3-6330-4FB9BA40D54F}"/>
                </a:ext>
              </a:extLst>
            </p:cNvPr>
            <p:cNvSpPr txBox="1"/>
            <p:nvPr/>
          </p:nvSpPr>
          <p:spPr>
            <a:xfrm>
              <a:off x="-9617" y="4498370"/>
              <a:ext cx="352982"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d)</a:t>
              </a:r>
            </a:p>
          </p:txBody>
        </p:sp>
        <p:sp>
          <p:nvSpPr>
            <p:cNvPr id="15" name="TextBox 14">
              <a:extLst>
                <a:ext uri="{FF2B5EF4-FFF2-40B4-BE49-F238E27FC236}">
                  <a16:creationId xmlns:a16="http://schemas.microsoft.com/office/drawing/2014/main" id="{A36BF8F8-480B-AA3D-B6E7-1475AE2A65C8}"/>
                </a:ext>
              </a:extLst>
            </p:cNvPr>
            <p:cNvSpPr txBox="1"/>
            <p:nvPr/>
          </p:nvSpPr>
          <p:spPr>
            <a:xfrm>
              <a:off x="3790950" y="2655652"/>
              <a:ext cx="343364"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e)</a:t>
              </a:r>
            </a:p>
          </p:txBody>
        </p:sp>
        <p:pic>
          <p:nvPicPr>
            <p:cNvPr id="9" name="Picture 8">
              <a:extLst>
                <a:ext uri="{FF2B5EF4-FFF2-40B4-BE49-F238E27FC236}">
                  <a16:creationId xmlns:a16="http://schemas.microsoft.com/office/drawing/2014/main" id="{D64DF347-0E53-2E8D-1E01-01119658CE20}"/>
                </a:ext>
              </a:extLst>
            </p:cNvPr>
            <p:cNvPicPr>
              <a:picLocks noChangeAspect="1"/>
            </p:cNvPicPr>
            <p:nvPr/>
          </p:nvPicPr>
          <p:blipFill>
            <a:blip r:embed="rId7"/>
            <a:stretch>
              <a:fillRect/>
            </a:stretch>
          </p:blipFill>
          <p:spPr>
            <a:xfrm>
              <a:off x="498083" y="82128"/>
              <a:ext cx="2547050" cy="2547050"/>
            </a:xfrm>
            <a:prstGeom prst="rect">
              <a:avLst/>
            </a:prstGeom>
          </p:spPr>
        </p:pic>
        <p:sp>
          <p:nvSpPr>
            <p:cNvPr id="13" name="TextBox 12">
              <a:extLst>
                <a:ext uri="{FF2B5EF4-FFF2-40B4-BE49-F238E27FC236}">
                  <a16:creationId xmlns:a16="http://schemas.microsoft.com/office/drawing/2014/main" id="{518BBDBC-6502-E46B-3CBA-E72B9826212C}"/>
                </a:ext>
              </a:extLst>
            </p:cNvPr>
            <p:cNvSpPr txBox="1"/>
            <p:nvPr/>
          </p:nvSpPr>
          <p:spPr>
            <a:xfrm>
              <a:off x="-9617" y="82128"/>
              <a:ext cx="343364"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a)</a:t>
              </a:r>
            </a:p>
          </p:txBody>
        </p:sp>
        <p:sp>
          <p:nvSpPr>
            <p:cNvPr id="14" name="TextBox 13">
              <a:extLst>
                <a:ext uri="{FF2B5EF4-FFF2-40B4-BE49-F238E27FC236}">
                  <a16:creationId xmlns:a16="http://schemas.microsoft.com/office/drawing/2014/main" id="{A808A369-BB1C-1642-50E8-C33A08FC91C8}"/>
                </a:ext>
              </a:extLst>
            </p:cNvPr>
            <p:cNvSpPr txBox="1"/>
            <p:nvPr/>
          </p:nvSpPr>
          <p:spPr>
            <a:xfrm>
              <a:off x="3109507" y="82127"/>
              <a:ext cx="352982"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b)</a:t>
              </a:r>
            </a:p>
          </p:txBody>
        </p:sp>
        <p:sp>
          <p:nvSpPr>
            <p:cNvPr id="3" name="TextBox 2">
              <a:extLst>
                <a:ext uri="{FF2B5EF4-FFF2-40B4-BE49-F238E27FC236}">
                  <a16:creationId xmlns:a16="http://schemas.microsoft.com/office/drawing/2014/main" id="{F8B0C89A-C351-B9F3-E642-D9A8D14B90C2}"/>
                </a:ext>
              </a:extLst>
            </p:cNvPr>
            <p:cNvSpPr txBox="1"/>
            <p:nvPr/>
          </p:nvSpPr>
          <p:spPr>
            <a:xfrm>
              <a:off x="3614887" y="4807701"/>
              <a:ext cx="2757336" cy="212365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latin typeface="Arial" panose="020B0604020202020204" pitchFamily="34" charset="0"/>
                  <a:cs typeface="Arial" panose="020B0604020202020204" pitchFamily="34" charset="0"/>
                </a:rPr>
                <a:t>Supplemental figure 3. </a:t>
              </a:r>
              <a:r>
                <a:rPr lang="en-US" sz="1100" dirty="0">
                  <a:latin typeface="Arial" panose="020B0604020202020204" pitchFamily="34" charset="0"/>
                  <a:cs typeface="Arial" panose="020B0604020202020204" pitchFamily="34" charset="0"/>
                </a:rPr>
                <a:t>UMAP representation colorized by (</a:t>
              </a:r>
              <a:r>
                <a:rPr lang="en-US" sz="1100" b="1" dirty="0">
                  <a:latin typeface="Arial" panose="020B0604020202020204" pitchFamily="34" charset="0"/>
                  <a:cs typeface="Arial" panose="020B0604020202020204" pitchFamily="34" charset="0"/>
                </a:rPr>
                <a:t>a</a:t>
              </a:r>
              <a:r>
                <a:rPr lang="en-US" sz="1100" dirty="0">
                  <a:latin typeface="Arial" panose="020B0604020202020204" pitchFamily="34" charset="0"/>
                  <a:cs typeface="Arial" panose="020B0604020202020204" pitchFamily="34" charset="0"/>
                </a:rPr>
                <a:t>) unsupervised clustering results or (</a:t>
              </a:r>
              <a:r>
                <a:rPr lang="en-US" sz="1100" b="1" dirty="0">
                  <a:latin typeface="Arial" panose="020B0604020202020204" pitchFamily="34" charset="0"/>
                  <a:cs typeface="Arial" panose="020B0604020202020204" pitchFamily="34" charset="0"/>
                </a:rPr>
                <a:t>b</a:t>
              </a:r>
              <a:r>
                <a:rPr lang="en-US" sz="1100" dirty="0">
                  <a:latin typeface="Arial" panose="020B0604020202020204" pitchFamily="34" charset="0"/>
                  <a:cs typeface="Arial" panose="020B0604020202020204" pitchFamily="34" charset="0"/>
                </a:rPr>
                <a:t>) by sample. (</a:t>
              </a:r>
              <a:r>
                <a:rPr lang="en-US" sz="1100" b="1" dirty="0">
                  <a:latin typeface="Arial" panose="020B0604020202020204" pitchFamily="34" charset="0"/>
                  <a:cs typeface="Arial" panose="020B0604020202020204" pitchFamily="34" charset="0"/>
                </a:rPr>
                <a:t>c</a:t>
              </a:r>
              <a:r>
                <a:rPr lang="en-US" sz="1100" dirty="0">
                  <a:latin typeface="Arial" panose="020B0604020202020204" pitchFamily="34" charset="0"/>
                  <a:cs typeface="Arial" panose="020B0604020202020204" pitchFamily="34" charset="0"/>
                </a:rPr>
                <a:t>) Box plots depicting cell type proportions in healthy and CIE dogs. P value obtained using a two-sided Wilcoxon rank-sum test. (</a:t>
              </a:r>
              <a:r>
                <a:rPr lang="en-US" sz="1100" b="1" dirty="0">
                  <a:latin typeface="Arial" panose="020B0604020202020204" pitchFamily="34" charset="0"/>
                  <a:cs typeface="Arial" panose="020B0604020202020204" pitchFamily="34" charset="0"/>
                </a:rPr>
                <a:t>d</a:t>
              </a:r>
              <a:r>
                <a:rPr lang="en-US" sz="1100" dirty="0">
                  <a:latin typeface="Arial" panose="020B0604020202020204" pitchFamily="34" charset="0"/>
                  <a:cs typeface="Arial" panose="020B0604020202020204" pitchFamily="34" charset="0"/>
                </a:rPr>
                <a:t>) Stacked bar graph depicting proportion of cells from each sample within each cell subtype. (</a:t>
              </a:r>
              <a:r>
                <a:rPr lang="en-US" sz="1100" b="1" dirty="0">
                  <a:latin typeface="Arial" panose="020B0604020202020204" pitchFamily="34" charset="0"/>
                  <a:cs typeface="Arial" panose="020B0604020202020204" pitchFamily="34" charset="0"/>
                </a:rPr>
                <a:t>e</a:t>
              </a:r>
              <a:r>
                <a:rPr lang="en-US" sz="1100" dirty="0">
                  <a:latin typeface="Arial" panose="020B0604020202020204" pitchFamily="34" charset="0"/>
                  <a:cs typeface="Arial" panose="020B0604020202020204" pitchFamily="34" charset="0"/>
                </a:rPr>
                <a:t>) Bar chart depicting the gene set enrichment results using the </a:t>
              </a:r>
              <a:r>
                <a:rPr lang="en-US" sz="1100" dirty="0" err="1">
                  <a:latin typeface="Arial" panose="020B0604020202020204" pitchFamily="34" charset="0"/>
                  <a:cs typeface="Arial" panose="020B0604020202020204" pitchFamily="34" charset="0"/>
                </a:rPr>
                <a:t>Reactome</a:t>
              </a:r>
              <a:r>
                <a:rPr lang="en-US" sz="1100" dirty="0">
                  <a:latin typeface="Arial" panose="020B0604020202020204" pitchFamily="34" charset="0"/>
                  <a:cs typeface="Arial" panose="020B0604020202020204" pitchFamily="34" charset="0"/>
                </a:rPr>
                <a:t> database.</a:t>
              </a:r>
            </a:p>
          </p:txBody>
        </p:sp>
      </p:grpSp>
    </p:spTree>
    <p:extLst>
      <p:ext uri="{BB962C8B-B14F-4D97-AF65-F5344CB8AC3E}">
        <p14:creationId xmlns:p14="http://schemas.microsoft.com/office/powerpoint/2010/main" val="4245907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0624DD06-9174-63C6-6558-E5D917C4C330}"/>
              </a:ext>
            </a:extLst>
          </p:cNvPr>
          <p:cNvGrpSpPr/>
          <p:nvPr/>
        </p:nvGrpSpPr>
        <p:grpSpPr>
          <a:xfrm>
            <a:off x="-12700" y="655554"/>
            <a:ext cx="6415788" cy="6004093"/>
            <a:chOff x="-12700" y="1287276"/>
            <a:chExt cx="6415788" cy="6004093"/>
          </a:xfrm>
        </p:grpSpPr>
        <p:pic>
          <p:nvPicPr>
            <p:cNvPr id="6" name="Picture 5">
              <a:extLst>
                <a:ext uri="{FF2B5EF4-FFF2-40B4-BE49-F238E27FC236}">
                  <a16:creationId xmlns:a16="http://schemas.microsoft.com/office/drawing/2014/main" id="{805C91EA-0AEE-00FD-9691-321F2AF4CAB5}"/>
                </a:ext>
              </a:extLst>
            </p:cNvPr>
            <p:cNvPicPr>
              <a:picLocks noChangeAspect="1"/>
            </p:cNvPicPr>
            <p:nvPr/>
          </p:nvPicPr>
          <p:blipFill>
            <a:blip r:embed="rId3"/>
            <a:stretch>
              <a:fillRect/>
            </a:stretch>
          </p:blipFill>
          <p:spPr>
            <a:xfrm>
              <a:off x="1311756" y="3540756"/>
              <a:ext cx="3780495" cy="2487168"/>
            </a:xfrm>
            <a:prstGeom prst="rect">
              <a:avLst/>
            </a:prstGeom>
          </p:spPr>
        </p:pic>
        <p:grpSp>
          <p:nvGrpSpPr>
            <p:cNvPr id="2" name="Group 1">
              <a:extLst>
                <a:ext uri="{FF2B5EF4-FFF2-40B4-BE49-F238E27FC236}">
                  <a16:creationId xmlns:a16="http://schemas.microsoft.com/office/drawing/2014/main" id="{452A9675-0400-F80D-24B8-38289A0AD055}"/>
                </a:ext>
              </a:extLst>
            </p:cNvPr>
            <p:cNvGrpSpPr/>
            <p:nvPr/>
          </p:nvGrpSpPr>
          <p:grpSpPr>
            <a:xfrm>
              <a:off x="2286" y="1287278"/>
              <a:ext cx="6400802" cy="2130552"/>
              <a:chOff x="0" y="2436876"/>
              <a:chExt cx="6400802" cy="2130552"/>
            </a:xfrm>
          </p:grpSpPr>
          <p:pic>
            <p:nvPicPr>
              <p:cNvPr id="20" name="Picture 19">
                <a:extLst>
                  <a:ext uri="{FF2B5EF4-FFF2-40B4-BE49-F238E27FC236}">
                    <a16:creationId xmlns:a16="http://schemas.microsoft.com/office/drawing/2014/main" id="{F65EABF2-1FDF-37CC-BE70-F62EA02BF5E0}"/>
                  </a:ext>
                </a:extLst>
              </p:cNvPr>
              <p:cNvPicPr>
                <a:picLocks noChangeAspect="1"/>
              </p:cNvPicPr>
              <p:nvPr/>
            </p:nvPicPr>
            <p:blipFill>
              <a:blip r:embed="rId4"/>
              <a:stretch>
                <a:fillRect/>
              </a:stretch>
            </p:blipFill>
            <p:spPr>
              <a:xfrm>
                <a:off x="2135125" y="2436876"/>
                <a:ext cx="2130552" cy="2130552"/>
              </a:xfrm>
              <a:prstGeom prst="rect">
                <a:avLst/>
              </a:prstGeom>
            </p:spPr>
          </p:pic>
          <p:pic>
            <p:nvPicPr>
              <p:cNvPr id="8" name="Picture 7">
                <a:extLst>
                  <a:ext uri="{FF2B5EF4-FFF2-40B4-BE49-F238E27FC236}">
                    <a16:creationId xmlns:a16="http://schemas.microsoft.com/office/drawing/2014/main" id="{A0109FD8-9482-FB1B-9AE6-3E98560AD364}"/>
                  </a:ext>
                </a:extLst>
              </p:cNvPr>
              <p:cNvPicPr>
                <a:picLocks noChangeAspect="1"/>
              </p:cNvPicPr>
              <p:nvPr/>
            </p:nvPicPr>
            <p:blipFill>
              <a:blip r:embed="rId5"/>
              <a:stretch>
                <a:fillRect/>
              </a:stretch>
            </p:blipFill>
            <p:spPr>
              <a:xfrm>
                <a:off x="0" y="2436876"/>
                <a:ext cx="2130552" cy="2130552"/>
              </a:xfrm>
              <a:prstGeom prst="rect">
                <a:avLst/>
              </a:prstGeom>
            </p:spPr>
          </p:pic>
          <p:pic>
            <p:nvPicPr>
              <p:cNvPr id="12" name="Picture 11">
                <a:extLst>
                  <a:ext uri="{FF2B5EF4-FFF2-40B4-BE49-F238E27FC236}">
                    <a16:creationId xmlns:a16="http://schemas.microsoft.com/office/drawing/2014/main" id="{43293527-44E9-4531-7047-6392C4A7DBD6}"/>
                  </a:ext>
                </a:extLst>
              </p:cNvPr>
              <p:cNvPicPr>
                <a:picLocks noChangeAspect="1"/>
              </p:cNvPicPr>
              <p:nvPr/>
            </p:nvPicPr>
            <p:blipFill>
              <a:blip r:embed="rId6"/>
              <a:stretch>
                <a:fillRect/>
              </a:stretch>
            </p:blipFill>
            <p:spPr>
              <a:xfrm>
                <a:off x="4270250" y="2436876"/>
                <a:ext cx="2130552" cy="2130552"/>
              </a:xfrm>
              <a:prstGeom prst="rect">
                <a:avLst/>
              </a:prstGeom>
            </p:spPr>
          </p:pic>
        </p:grpSp>
        <p:sp>
          <p:nvSpPr>
            <p:cNvPr id="4" name="TextBox 3">
              <a:extLst>
                <a:ext uri="{FF2B5EF4-FFF2-40B4-BE49-F238E27FC236}">
                  <a16:creationId xmlns:a16="http://schemas.microsoft.com/office/drawing/2014/main" id="{8DC305D3-8F23-F2DD-677E-6943DD8BACBD}"/>
                </a:ext>
              </a:extLst>
            </p:cNvPr>
            <p:cNvSpPr txBox="1"/>
            <p:nvPr/>
          </p:nvSpPr>
          <p:spPr>
            <a:xfrm>
              <a:off x="895880" y="3573279"/>
              <a:ext cx="352982"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d)</a:t>
              </a:r>
            </a:p>
          </p:txBody>
        </p:sp>
        <p:sp>
          <p:nvSpPr>
            <p:cNvPr id="9" name="TextBox 8">
              <a:extLst>
                <a:ext uri="{FF2B5EF4-FFF2-40B4-BE49-F238E27FC236}">
                  <a16:creationId xmlns:a16="http://schemas.microsoft.com/office/drawing/2014/main" id="{1E428F4F-40FB-E2CA-84CB-76652A3976A5}"/>
                </a:ext>
              </a:extLst>
            </p:cNvPr>
            <p:cNvSpPr txBox="1"/>
            <p:nvPr/>
          </p:nvSpPr>
          <p:spPr>
            <a:xfrm>
              <a:off x="-2287" y="1287278"/>
              <a:ext cx="343364"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a)</a:t>
              </a:r>
            </a:p>
          </p:txBody>
        </p:sp>
        <p:sp>
          <p:nvSpPr>
            <p:cNvPr id="10" name="TextBox 9">
              <a:extLst>
                <a:ext uri="{FF2B5EF4-FFF2-40B4-BE49-F238E27FC236}">
                  <a16:creationId xmlns:a16="http://schemas.microsoft.com/office/drawing/2014/main" id="{C68B4098-B1B1-4B55-DD47-21AAD56268D1}"/>
                </a:ext>
              </a:extLst>
            </p:cNvPr>
            <p:cNvSpPr txBox="1"/>
            <p:nvPr/>
          </p:nvSpPr>
          <p:spPr>
            <a:xfrm>
              <a:off x="2132837" y="1287277"/>
              <a:ext cx="352982"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b)</a:t>
              </a:r>
            </a:p>
          </p:txBody>
        </p:sp>
        <p:sp>
          <p:nvSpPr>
            <p:cNvPr id="11" name="TextBox 10">
              <a:extLst>
                <a:ext uri="{FF2B5EF4-FFF2-40B4-BE49-F238E27FC236}">
                  <a16:creationId xmlns:a16="http://schemas.microsoft.com/office/drawing/2014/main" id="{EE285568-7DCB-D021-31A6-599910A4B4B2}"/>
                </a:ext>
              </a:extLst>
            </p:cNvPr>
            <p:cNvSpPr txBox="1"/>
            <p:nvPr/>
          </p:nvSpPr>
          <p:spPr>
            <a:xfrm>
              <a:off x="4101088" y="1287276"/>
              <a:ext cx="343364"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c)</a:t>
              </a:r>
            </a:p>
          </p:txBody>
        </p:sp>
        <p:sp>
          <p:nvSpPr>
            <p:cNvPr id="5" name="TextBox 4">
              <a:extLst>
                <a:ext uri="{FF2B5EF4-FFF2-40B4-BE49-F238E27FC236}">
                  <a16:creationId xmlns:a16="http://schemas.microsoft.com/office/drawing/2014/main" id="{935952BF-EC68-2F7F-920F-0063AD97863F}"/>
                </a:ext>
              </a:extLst>
            </p:cNvPr>
            <p:cNvSpPr txBox="1"/>
            <p:nvPr/>
          </p:nvSpPr>
          <p:spPr>
            <a:xfrm>
              <a:off x="-12700" y="6183373"/>
              <a:ext cx="6413500" cy="110799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latin typeface="Arial" panose="020B0604020202020204" pitchFamily="34" charset="0"/>
                  <a:cs typeface="Arial" panose="020B0604020202020204" pitchFamily="34" charset="0"/>
                </a:rPr>
                <a:t>Supplemental figure 4.</a:t>
              </a:r>
              <a:r>
                <a:rPr lang="en-US" sz="1100" dirty="0">
                  <a:latin typeface="Arial" panose="020B0604020202020204" pitchFamily="34" charset="0"/>
                  <a:cs typeface="Arial" panose="020B0604020202020204" pitchFamily="34" charset="0"/>
                </a:rPr>
                <a:t> UMAP representation colorized by cell type as determined by reference mapping to (</a:t>
              </a:r>
              <a:r>
                <a:rPr lang="en-US" sz="1100" b="1" dirty="0">
                  <a:latin typeface="Arial" panose="020B0604020202020204" pitchFamily="34" charset="0"/>
                  <a:cs typeface="Arial" panose="020B0604020202020204" pitchFamily="34" charset="0"/>
                </a:rPr>
                <a:t>a</a:t>
              </a:r>
              <a:r>
                <a:rPr lang="en-US" sz="1100" dirty="0">
                  <a:latin typeface="Arial" panose="020B0604020202020204" pitchFamily="34" charset="0"/>
                  <a:cs typeface="Arial" panose="020B0604020202020204" pitchFamily="34" charset="0"/>
                </a:rPr>
                <a:t>) canine PBMCs, (</a:t>
              </a:r>
              <a:r>
                <a:rPr lang="en-US" sz="1100" b="1" dirty="0">
                  <a:latin typeface="Arial" panose="020B0604020202020204" pitchFamily="34" charset="0"/>
                  <a:cs typeface="Arial" panose="020B0604020202020204" pitchFamily="34" charset="0"/>
                </a:rPr>
                <a:t>b</a:t>
              </a:r>
              <a:r>
                <a:rPr lang="en-US" sz="1100" dirty="0">
                  <a:latin typeface="Arial" panose="020B0604020202020204" pitchFamily="34" charset="0"/>
                  <a:cs typeface="Arial" panose="020B0604020202020204" pitchFamily="34" charset="0"/>
                </a:rPr>
                <a:t>) human gut atlas T cell subset, and (</a:t>
              </a:r>
              <a:r>
                <a:rPr lang="en-US" sz="1100" b="1" dirty="0">
                  <a:latin typeface="Arial" panose="020B0604020202020204" pitchFamily="34" charset="0"/>
                  <a:cs typeface="Arial" panose="020B0604020202020204" pitchFamily="34" charset="0"/>
                </a:rPr>
                <a:t>c</a:t>
              </a:r>
              <a:r>
                <a:rPr lang="en-US" sz="1100" dirty="0">
                  <a:latin typeface="Arial" panose="020B0604020202020204" pitchFamily="34" charset="0"/>
                  <a:cs typeface="Arial" panose="020B0604020202020204" pitchFamily="34" charset="0"/>
                </a:rPr>
                <a:t>) </a:t>
              </a:r>
              <a:r>
                <a:rPr lang="en-US" sz="1100" dirty="0" err="1">
                  <a:latin typeface="Arial" panose="020B0604020202020204" pitchFamily="34" charset="0"/>
                  <a:cs typeface="Arial" panose="020B0604020202020204" pitchFamily="34" charset="0"/>
                </a:rPr>
                <a:t>SingleR</a:t>
              </a:r>
              <a:r>
                <a:rPr lang="en-US" sz="1100" dirty="0">
                  <a:latin typeface="Arial" panose="020B0604020202020204" pitchFamily="34" charset="0"/>
                  <a:cs typeface="Arial" panose="020B0604020202020204" pitchFamily="34" charset="0"/>
                </a:rPr>
                <a:t> annotation using </a:t>
              </a:r>
              <a:r>
                <a:rPr lang="en-US" sz="1100" b="0" i="0" dirty="0">
                  <a:effectLst/>
                  <a:latin typeface="Arial" panose="020B0604020202020204" pitchFamily="34" charset="0"/>
                  <a:cs typeface="Arial" panose="020B0604020202020204" pitchFamily="34" charset="0"/>
                </a:rPr>
                <a:t>Human Primary Cell Atlas. (</a:t>
              </a:r>
              <a:r>
                <a:rPr lang="en-US" sz="1100" b="1" i="0" dirty="0">
                  <a:effectLst/>
                  <a:latin typeface="Arial" panose="020B0604020202020204" pitchFamily="34" charset="0"/>
                  <a:cs typeface="Arial" panose="020B0604020202020204" pitchFamily="34" charset="0"/>
                </a:rPr>
                <a:t>d</a:t>
              </a:r>
              <a:r>
                <a:rPr lang="en-US" sz="1100" b="0" i="0" dirty="0">
                  <a:effectLst/>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Bar chart representing results of gene set enrichment analysis comparing non-resident T cells to tissue resident T cells (red bars indicate pathways enriched in </a:t>
              </a:r>
              <a:r>
                <a:rPr lang="en-US" sz="1100">
                  <a:latin typeface="Arial" panose="020B0604020202020204" pitchFamily="34" charset="0"/>
                  <a:cs typeface="Arial" panose="020B0604020202020204" pitchFamily="34" charset="0"/>
                </a:rPr>
                <a:t>tissue resident</a:t>
              </a:r>
              <a:r>
                <a:rPr lang="en-US" sz="1100" dirty="0">
                  <a:latin typeface="Arial" panose="020B0604020202020204" pitchFamily="34" charset="0"/>
                  <a:cs typeface="Arial" panose="020B0604020202020204" pitchFamily="34" charset="0"/>
                </a:rPr>
                <a:t>, blue bars indicate pathways repressed in healthy). </a:t>
              </a:r>
              <a:r>
                <a:rPr lang="en-US" sz="1100" b="0" i="0" dirty="0">
                  <a:effectLst/>
                  <a:latin typeface="Arial" panose="020B0604020202020204" pitchFamily="34" charset="0"/>
                  <a:cs typeface="Arial" panose="020B0604020202020204" pitchFamily="34" charset="0"/>
                </a:rPr>
                <a:t>Feature plots depicting expression of gamma-delta constant regions. (f) </a:t>
              </a:r>
              <a:r>
                <a:rPr lang="en-US" sz="1100" dirty="0">
                  <a:latin typeface="Arial" panose="020B0604020202020204" pitchFamily="34" charset="0"/>
                  <a:cs typeface="Arial" panose="020B0604020202020204" pitchFamily="34" charset="0"/>
                </a:rPr>
                <a:t>or (e) UMAP representation colorized by sample. </a:t>
              </a:r>
            </a:p>
          </p:txBody>
        </p:sp>
      </p:grpSp>
    </p:spTree>
    <p:extLst>
      <p:ext uri="{BB962C8B-B14F-4D97-AF65-F5344CB8AC3E}">
        <p14:creationId xmlns:p14="http://schemas.microsoft.com/office/powerpoint/2010/main" val="33188058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1CB020C-18A9-3F83-9BDB-8DC6FBE5C315}"/>
              </a:ext>
            </a:extLst>
          </p:cNvPr>
          <p:cNvPicPr>
            <a:picLocks noChangeAspect="1"/>
          </p:cNvPicPr>
          <p:nvPr/>
        </p:nvPicPr>
        <p:blipFill>
          <a:blip r:embed="rId2"/>
          <a:stretch>
            <a:fillRect/>
          </a:stretch>
        </p:blipFill>
        <p:spPr>
          <a:xfrm>
            <a:off x="1979676" y="1342"/>
            <a:ext cx="3139004" cy="2441448"/>
          </a:xfrm>
          <a:prstGeom prst="rect">
            <a:avLst/>
          </a:prstGeom>
        </p:spPr>
      </p:pic>
      <p:pic>
        <p:nvPicPr>
          <p:cNvPr id="12" name="Picture 11">
            <a:extLst>
              <a:ext uri="{FF2B5EF4-FFF2-40B4-BE49-F238E27FC236}">
                <a16:creationId xmlns:a16="http://schemas.microsoft.com/office/drawing/2014/main" id="{7D82C804-76A4-E8BE-8B44-BDD1A646B240}"/>
              </a:ext>
            </a:extLst>
          </p:cNvPr>
          <p:cNvPicPr>
            <a:picLocks noChangeAspect="1"/>
          </p:cNvPicPr>
          <p:nvPr/>
        </p:nvPicPr>
        <p:blipFill>
          <a:blip r:embed="rId3"/>
          <a:stretch>
            <a:fillRect/>
          </a:stretch>
        </p:blipFill>
        <p:spPr>
          <a:xfrm>
            <a:off x="129603" y="2347163"/>
            <a:ext cx="3959782" cy="1979891"/>
          </a:xfrm>
          <a:prstGeom prst="rect">
            <a:avLst/>
          </a:prstGeom>
        </p:spPr>
      </p:pic>
      <p:pic>
        <p:nvPicPr>
          <p:cNvPr id="8" name="Picture 7">
            <a:extLst>
              <a:ext uri="{FF2B5EF4-FFF2-40B4-BE49-F238E27FC236}">
                <a16:creationId xmlns:a16="http://schemas.microsoft.com/office/drawing/2014/main" id="{1E8F2E62-4A5E-17F2-30C0-4EA9827ED8BC}"/>
              </a:ext>
            </a:extLst>
          </p:cNvPr>
          <p:cNvPicPr>
            <a:picLocks noChangeAspect="1"/>
          </p:cNvPicPr>
          <p:nvPr/>
        </p:nvPicPr>
        <p:blipFill>
          <a:blip r:embed="rId4"/>
          <a:stretch>
            <a:fillRect/>
          </a:stretch>
        </p:blipFill>
        <p:spPr>
          <a:xfrm>
            <a:off x="4790055" y="2247209"/>
            <a:ext cx="1303146" cy="1824404"/>
          </a:xfrm>
          <a:prstGeom prst="rect">
            <a:avLst/>
          </a:prstGeom>
        </p:spPr>
      </p:pic>
      <p:pic>
        <p:nvPicPr>
          <p:cNvPr id="2" name="Picture 1">
            <a:extLst>
              <a:ext uri="{FF2B5EF4-FFF2-40B4-BE49-F238E27FC236}">
                <a16:creationId xmlns:a16="http://schemas.microsoft.com/office/drawing/2014/main" id="{2794A34D-7095-364C-79D9-FBCEC8C0163C}"/>
              </a:ext>
            </a:extLst>
          </p:cNvPr>
          <p:cNvPicPr>
            <a:picLocks noChangeAspect="1"/>
          </p:cNvPicPr>
          <p:nvPr/>
        </p:nvPicPr>
        <p:blipFill rotWithShape="1">
          <a:blip r:embed="rId5"/>
          <a:srcRect t="4107" b="6035"/>
          <a:stretch/>
        </p:blipFill>
        <p:spPr>
          <a:xfrm>
            <a:off x="393953" y="0"/>
            <a:ext cx="1143281" cy="2397125"/>
          </a:xfrm>
          <a:prstGeom prst="rect">
            <a:avLst/>
          </a:prstGeom>
        </p:spPr>
      </p:pic>
      <p:sp>
        <p:nvSpPr>
          <p:cNvPr id="4" name="TextBox 3">
            <a:extLst>
              <a:ext uri="{FF2B5EF4-FFF2-40B4-BE49-F238E27FC236}">
                <a16:creationId xmlns:a16="http://schemas.microsoft.com/office/drawing/2014/main" id="{01FACF41-9024-2F0C-BB56-E77E8AE42E77}"/>
              </a:ext>
            </a:extLst>
          </p:cNvPr>
          <p:cNvSpPr txBox="1"/>
          <p:nvPr/>
        </p:nvSpPr>
        <p:spPr>
          <a:xfrm>
            <a:off x="17220" y="-20319"/>
            <a:ext cx="343364" cy="307777"/>
          </a:xfrm>
          <a:prstGeom prst="rect">
            <a:avLst/>
          </a:prstGeom>
          <a:noFill/>
        </p:spPr>
        <p:txBody>
          <a:bodyPr wrap="none" rtlCol="0">
            <a:spAutoFit/>
          </a:bodyPr>
          <a:lstStyle/>
          <a:p>
            <a:r>
              <a:rPr lang="en-US" sz="1400" b="1">
                <a:latin typeface="Arial" panose="020B0604020202020204" pitchFamily="34" charset="0"/>
                <a:cs typeface="Arial" panose="020B0604020202020204" pitchFamily="34" charset="0"/>
              </a:rPr>
              <a:t>a)</a:t>
            </a:r>
          </a:p>
        </p:txBody>
      </p:sp>
      <p:sp>
        <p:nvSpPr>
          <p:cNvPr id="5" name="TextBox 4">
            <a:extLst>
              <a:ext uri="{FF2B5EF4-FFF2-40B4-BE49-F238E27FC236}">
                <a16:creationId xmlns:a16="http://schemas.microsoft.com/office/drawing/2014/main" id="{7C11AB74-9ECF-48D5-C39E-268E3B6BE36B}"/>
              </a:ext>
            </a:extLst>
          </p:cNvPr>
          <p:cNvSpPr txBox="1"/>
          <p:nvPr/>
        </p:nvSpPr>
        <p:spPr>
          <a:xfrm>
            <a:off x="2152344" y="-20320"/>
            <a:ext cx="352982" cy="307777"/>
          </a:xfrm>
          <a:prstGeom prst="rect">
            <a:avLst/>
          </a:prstGeom>
          <a:noFill/>
        </p:spPr>
        <p:txBody>
          <a:bodyPr wrap="none" rtlCol="0">
            <a:spAutoFit/>
          </a:bodyPr>
          <a:lstStyle/>
          <a:p>
            <a:r>
              <a:rPr lang="en-US" sz="1400" b="1">
                <a:latin typeface="Arial" panose="020B0604020202020204" pitchFamily="34" charset="0"/>
                <a:cs typeface="Arial" panose="020B0604020202020204" pitchFamily="34" charset="0"/>
              </a:rPr>
              <a:t>b)</a:t>
            </a:r>
          </a:p>
        </p:txBody>
      </p:sp>
      <p:sp>
        <p:nvSpPr>
          <p:cNvPr id="9" name="TextBox 8">
            <a:extLst>
              <a:ext uri="{FF2B5EF4-FFF2-40B4-BE49-F238E27FC236}">
                <a16:creationId xmlns:a16="http://schemas.microsoft.com/office/drawing/2014/main" id="{9FB13083-FE19-7570-BB57-DE8409951823}"/>
              </a:ext>
            </a:extLst>
          </p:cNvPr>
          <p:cNvSpPr txBox="1"/>
          <p:nvPr/>
        </p:nvSpPr>
        <p:spPr>
          <a:xfrm>
            <a:off x="17220" y="2247209"/>
            <a:ext cx="343364" cy="307777"/>
          </a:xfrm>
          <a:prstGeom prst="rect">
            <a:avLst/>
          </a:prstGeom>
          <a:noFill/>
        </p:spPr>
        <p:txBody>
          <a:bodyPr wrap="none" rtlCol="0">
            <a:spAutoFit/>
          </a:bodyPr>
          <a:lstStyle/>
          <a:p>
            <a:r>
              <a:rPr lang="en-US" sz="1400" b="1">
                <a:latin typeface="Arial" panose="020B0604020202020204" pitchFamily="34" charset="0"/>
                <a:cs typeface="Arial" panose="020B0604020202020204" pitchFamily="34" charset="0"/>
              </a:rPr>
              <a:t>c)</a:t>
            </a:r>
          </a:p>
        </p:txBody>
      </p:sp>
      <p:sp>
        <p:nvSpPr>
          <p:cNvPr id="14" name="TextBox 13">
            <a:extLst>
              <a:ext uri="{FF2B5EF4-FFF2-40B4-BE49-F238E27FC236}">
                <a16:creationId xmlns:a16="http://schemas.microsoft.com/office/drawing/2014/main" id="{B9D702F2-0204-7F89-04D0-4A401A6D36A0}"/>
              </a:ext>
            </a:extLst>
          </p:cNvPr>
          <p:cNvSpPr txBox="1"/>
          <p:nvPr/>
        </p:nvSpPr>
        <p:spPr>
          <a:xfrm>
            <a:off x="4234681" y="2256086"/>
            <a:ext cx="352982" cy="307777"/>
          </a:xfrm>
          <a:prstGeom prst="rect">
            <a:avLst/>
          </a:prstGeom>
          <a:noFill/>
        </p:spPr>
        <p:txBody>
          <a:bodyPr wrap="none" rtlCol="0">
            <a:spAutoFit/>
          </a:bodyPr>
          <a:lstStyle/>
          <a:p>
            <a:r>
              <a:rPr lang="en-US" sz="1400" b="1">
                <a:latin typeface="Arial" panose="020B0604020202020204" pitchFamily="34" charset="0"/>
                <a:cs typeface="Arial" panose="020B0604020202020204" pitchFamily="34" charset="0"/>
              </a:rPr>
              <a:t>d)</a:t>
            </a:r>
          </a:p>
        </p:txBody>
      </p:sp>
      <p:pic>
        <p:nvPicPr>
          <p:cNvPr id="15" name="Picture 14">
            <a:extLst>
              <a:ext uri="{FF2B5EF4-FFF2-40B4-BE49-F238E27FC236}">
                <a16:creationId xmlns:a16="http://schemas.microsoft.com/office/drawing/2014/main" id="{713A889E-209D-BEBA-BD73-BF74E90C21D3}"/>
              </a:ext>
            </a:extLst>
          </p:cNvPr>
          <p:cNvPicPr>
            <a:picLocks noChangeAspect="1"/>
          </p:cNvPicPr>
          <p:nvPr/>
        </p:nvPicPr>
        <p:blipFill rotWithShape="1">
          <a:blip r:embed="rId6"/>
          <a:srcRect t="6725"/>
          <a:stretch/>
        </p:blipFill>
        <p:spPr>
          <a:xfrm>
            <a:off x="146338" y="4194275"/>
            <a:ext cx="1992511" cy="1858520"/>
          </a:xfrm>
          <a:prstGeom prst="rect">
            <a:avLst/>
          </a:prstGeom>
        </p:spPr>
      </p:pic>
      <p:pic>
        <p:nvPicPr>
          <p:cNvPr id="6" name="Picture 5">
            <a:extLst>
              <a:ext uri="{FF2B5EF4-FFF2-40B4-BE49-F238E27FC236}">
                <a16:creationId xmlns:a16="http://schemas.microsoft.com/office/drawing/2014/main" id="{64E901DA-23BD-14A6-360A-200E209D5724}"/>
              </a:ext>
            </a:extLst>
          </p:cNvPr>
          <p:cNvPicPr>
            <a:picLocks noChangeAspect="1"/>
          </p:cNvPicPr>
          <p:nvPr/>
        </p:nvPicPr>
        <p:blipFill>
          <a:blip r:embed="rId7"/>
          <a:stretch>
            <a:fillRect/>
          </a:stretch>
        </p:blipFill>
        <p:spPr>
          <a:xfrm>
            <a:off x="2376161" y="4211022"/>
            <a:ext cx="3717040" cy="1858520"/>
          </a:xfrm>
          <a:prstGeom prst="rect">
            <a:avLst/>
          </a:prstGeom>
        </p:spPr>
      </p:pic>
      <p:sp>
        <p:nvSpPr>
          <p:cNvPr id="10" name="TextBox 9">
            <a:extLst>
              <a:ext uri="{FF2B5EF4-FFF2-40B4-BE49-F238E27FC236}">
                <a16:creationId xmlns:a16="http://schemas.microsoft.com/office/drawing/2014/main" id="{F417C69C-6565-9738-B9BD-68DC63DBAD49}"/>
              </a:ext>
            </a:extLst>
          </p:cNvPr>
          <p:cNvSpPr txBox="1"/>
          <p:nvPr/>
        </p:nvSpPr>
        <p:spPr>
          <a:xfrm>
            <a:off x="47326" y="4115098"/>
            <a:ext cx="343364" cy="307777"/>
          </a:xfrm>
          <a:prstGeom prst="rect">
            <a:avLst/>
          </a:prstGeom>
          <a:noFill/>
        </p:spPr>
        <p:txBody>
          <a:bodyPr wrap="none" rtlCol="0">
            <a:spAutoFit/>
          </a:bodyPr>
          <a:lstStyle/>
          <a:p>
            <a:r>
              <a:rPr lang="en-US" sz="1400" b="1">
                <a:latin typeface="Arial" panose="020B0604020202020204" pitchFamily="34" charset="0"/>
                <a:cs typeface="Arial" panose="020B0604020202020204" pitchFamily="34" charset="0"/>
              </a:rPr>
              <a:t>e)</a:t>
            </a:r>
          </a:p>
        </p:txBody>
      </p:sp>
      <p:sp>
        <p:nvSpPr>
          <p:cNvPr id="11" name="TextBox 10">
            <a:extLst>
              <a:ext uri="{FF2B5EF4-FFF2-40B4-BE49-F238E27FC236}">
                <a16:creationId xmlns:a16="http://schemas.microsoft.com/office/drawing/2014/main" id="{F32C19DC-1F48-7AB3-A0D0-F35F7678C7C8}"/>
              </a:ext>
            </a:extLst>
          </p:cNvPr>
          <p:cNvSpPr txBox="1"/>
          <p:nvPr/>
        </p:nvSpPr>
        <p:spPr>
          <a:xfrm>
            <a:off x="2134019" y="4117895"/>
            <a:ext cx="303288" cy="307777"/>
          </a:xfrm>
          <a:prstGeom prst="rect">
            <a:avLst/>
          </a:prstGeom>
          <a:noFill/>
        </p:spPr>
        <p:txBody>
          <a:bodyPr wrap="none" rtlCol="0">
            <a:spAutoFit/>
          </a:bodyPr>
          <a:lstStyle/>
          <a:p>
            <a:r>
              <a:rPr lang="en-US" sz="1400" b="1">
                <a:latin typeface="Arial" panose="020B0604020202020204" pitchFamily="34" charset="0"/>
                <a:cs typeface="Arial" panose="020B0604020202020204" pitchFamily="34" charset="0"/>
              </a:rPr>
              <a:t>f)</a:t>
            </a:r>
          </a:p>
        </p:txBody>
      </p:sp>
      <p:pic>
        <p:nvPicPr>
          <p:cNvPr id="3" name="Picture 2">
            <a:extLst>
              <a:ext uri="{FF2B5EF4-FFF2-40B4-BE49-F238E27FC236}">
                <a16:creationId xmlns:a16="http://schemas.microsoft.com/office/drawing/2014/main" id="{83CD974F-7A74-DC56-B279-68C76C021BAC}"/>
              </a:ext>
            </a:extLst>
          </p:cNvPr>
          <p:cNvPicPr>
            <a:picLocks noChangeAspect="1"/>
          </p:cNvPicPr>
          <p:nvPr/>
        </p:nvPicPr>
        <p:blipFill rotWithShape="1">
          <a:blip r:embed="rId6"/>
          <a:srcRect b="95741"/>
          <a:stretch/>
        </p:blipFill>
        <p:spPr>
          <a:xfrm>
            <a:off x="3280968" y="4145151"/>
            <a:ext cx="2150169" cy="91569"/>
          </a:xfrm>
          <a:prstGeom prst="rect">
            <a:avLst/>
          </a:prstGeom>
        </p:spPr>
      </p:pic>
      <p:sp>
        <p:nvSpPr>
          <p:cNvPr id="7" name="TextBox 6">
            <a:extLst>
              <a:ext uri="{FF2B5EF4-FFF2-40B4-BE49-F238E27FC236}">
                <a16:creationId xmlns:a16="http://schemas.microsoft.com/office/drawing/2014/main" id="{F231F080-CBA5-FDB1-94BB-6EB867269259}"/>
              </a:ext>
            </a:extLst>
          </p:cNvPr>
          <p:cNvSpPr txBox="1"/>
          <p:nvPr/>
        </p:nvSpPr>
        <p:spPr>
          <a:xfrm>
            <a:off x="-12700" y="6044644"/>
            <a:ext cx="6413500" cy="127727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latin typeface="Arial" panose="020B0604020202020204" pitchFamily="34" charset="0"/>
                <a:cs typeface="Arial" panose="020B0604020202020204" pitchFamily="34" charset="0"/>
              </a:rPr>
              <a:t>Supplemental figure 5.</a:t>
            </a:r>
            <a:r>
              <a:rPr lang="en-US" sz="1100" dirty="0">
                <a:latin typeface="Arial" panose="020B0604020202020204" pitchFamily="34" charset="0"/>
                <a:cs typeface="Arial" panose="020B0604020202020204" pitchFamily="34" charset="0"/>
              </a:rPr>
              <a:t> (</a:t>
            </a:r>
            <a:r>
              <a:rPr lang="en-US" sz="1100" b="1" dirty="0">
                <a:latin typeface="Arial" panose="020B0604020202020204" pitchFamily="34" charset="0"/>
                <a:cs typeface="Arial" panose="020B0604020202020204" pitchFamily="34" charset="0"/>
              </a:rPr>
              <a:t>a</a:t>
            </a:r>
            <a:r>
              <a:rPr lang="en-US" sz="1100" dirty="0">
                <a:latin typeface="Arial" panose="020B0604020202020204" pitchFamily="34" charset="0"/>
                <a:cs typeface="Arial" panose="020B0604020202020204" pitchFamily="34" charset="0"/>
              </a:rPr>
              <a:t>) Sankey plot illustrating the relationship between non-resident, tissue-resident, CCL4+ T cells and the high-resolution clusters. (</a:t>
            </a:r>
            <a:r>
              <a:rPr lang="en-US" sz="1100" b="1" dirty="0">
                <a:latin typeface="Arial" panose="020B0604020202020204" pitchFamily="34" charset="0"/>
                <a:cs typeface="Arial" panose="020B0604020202020204" pitchFamily="34" charset="0"/>
              </a:rPr>
              <a:t>b</a:t>
            </a:r>
            <a:r>
              <a:rPr lang="en-US" sz="1100" dirty="0">
                <a:latin typeface="Arial" panose="020B0604020202020204" pitchFamily="34" charset="0"/>
                <a:cs typeface="Arial" panose="020B0604020202020204" pitchFamily="34" charset="0"/>
              </a:rPr>
              <a:t>) UMAP representation colorized by cell type. (</a:t>
            </a:r>
            <a:r>
              <a:rPr lang="en-US" sz="1100" b="1" dirty="0">
                <a:latin typeface="Arial" panose="020B0604020202020204" pitchFamily="34" charset="0"/>
                <a:cs typeface="Arial" panose="020B0604020202020204" pitchFamily="34" charset="0"/>
              </a:rPr>
              <a:t>c</a:t>
            </a:r>
            <a:r>
              <a:rPr lang="en-US" sz="1100" dirty="0">
                <a:latin typeface="Arial" panose="020B0604020202020204" pitchFamily="34" charset="0"/>
                <a:cs typeface="Arial" panose="020B0604020202020204" pitchFamily="34" charset="0"/>
              </a:rPr>
              <a:t>) Feature plots depicting normalized expression of TRDC and ENSCAFG00000030206 (TRGC2 ortholog). (</a:t>
            </a:r>
            <a:r>
              <a:rPr lang="en-US" sz="1100" b="1" dirty="0">
                <a:latin typeface="Arial" panose="020B0604020202020204" pitchFamily="34" charset="0"/>
                <a:cs typeface="Arial" panose="020B0604020202020204" pitchFamily="34" charset="0"/>
              </a:rPr>
              <a:t>d</a:t>
            </a:r>
            <a:r>
              <a:rPr lang="en-US" sz="1100" dirty="0">
                <a:latin typeface="Arial" panose="020B0604020202020204" pitchFamily="34" charset="0"/>
                <a:cs typeface="Arial" panose="020B0604020202020204" pitchFamily="34" charset="0"/>
              </a:rPr>
              <a:t>) Box plot depicting the proportion of tissue resident to non-resident T cells in healthy and CIE dogs. P value obtained using a two-sided Wilcoxon rank-sum test. (</a:t>
            </a:r>
            <a:r>
              <a:rPr lang="en-US" sz="1100" b="1" dirty="0">
                <a:latin typeface="Arial" panose="020B0604020202020204" pitchFamily="34" charset="0"/>
                <a:cs typeface="Arial" panose="020B0604020202020204" pitchFamily="34" charset="0"/>
              </a:rPr>
              <a:t>e</a:t>
            </a:r>
            <a:r>
              <a:rPr lang="en-US" sz="1100" dirty="0">
                <a:latin typeface="Arial" panose="020B0604020202020204" pitchFamily="34" charset="0"/>
                <a:cs typeface="Arial" panose="020B0604020202020204" pitchFamily="34" charset="0"/>
              </a:rPr>
              <a:t>) UMAP representation colorized by sample. (</a:t>
            </a:r>
            <a:r>
              <a:rPr lang="en-US" sz="1100" b="1" dirty="0">
                <a:latin typeface="Arial" panose="020B0604020202020204" pitchFamily="34" charset="0"/>
                <a:cs typeface="Arial" panose="020B0604020202020204" pitchFamily="34" charset="0"/>
              </a:rPr>
              <a:t>f</a:t>
            </a:r>
            <a:r>
              <a:rPr lang="en-US" sz="1100" dirty="0">
                <a:latin typeface="Arial" panose="020B0604020202020204" pitchFamily="34" charset="0"/>
                <a:cs typeface="Arial" panose="020B0604020202020204" pitchFamily="34" charset="0"/>
              </a:rPr>
              <a:t>) Box plots depicting cell type proportions in healthy and CIE dogs. P value obtained using a two-sided Wilcoxon rank-sum test.</a:t>
            </a:r>
          </a:p>
        </p:txBody>
      </p:sp>
    </p:spTree>
    <p:extLst>
      <p:ext uri="{BB962C8B-B14F-4D97-AF65-F5344CB8AC3E}">
        <p14:creationId xmlns:p14="http://schemas.microsoft.com/office/powerpoint/2010/main" val="22418070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2E0F6C9-55CC-C5EA-1FC4-0F7CA8234B3E}"/>
              </a:ext>
            </a:extLst>
          </p:cNvPr>
          <p:cNvGrpSpPr/>
          <p:nvPr/>
        </p:nvGrpSpPr>
        <p:grpSpPr>
          <a:xfrm>
            <a:off x="-9617" y="797254"/>
            <a:ext cx="6423117" cy="5720692"/>
            <a:chOff x="-9617" y="1295691"/>
            <a:chExt cx="6423117" cy="5720692"/>
          </a:xfrm>
        </p:grpSpPr>
        <p:grpSp>
          <p:nvGrpSpPr>
            <p:cNvPr id="4" name="Group 3">
              <a:extLst>
                <a:ext uri="{FF2B5EF4-FFF2-40B4-BE49-F238E27FC236}">
                  <a16:creationId xmlns:a16="http://schemas.microsoft.com/office/drawing/2014/main" id="{35C18AB3-2361-5289-808E-1946775D9999}"/>
                </a:ext>
              </a:extLst>
            </p:cNvPr>
            <p:cNvGrpSpPr/>
            <p:nvPr/>
          </p:nvGrpSpPr>
          <p:grpSpPr>
            <a:xfrm>
              <a:off x="-9617" y="1295691"/>
              <a:ext cx="6410417" cy="4723818"/>
              <a:chOff x="-9617" y="153471"/>
              <a:chExt cx="6410417" cy="4723818"/>
            </a:xfrm>
          </p:grpSpPr>
          <p:pic>
            <p:nvPicPr>
              <p:cNvPr id="7" name="Picture 6">
                <a:extLst>
                  <a:ext uri="{FF2B5EF4-FFF2-40B4-BE49-F238E27FC236}">
                    <a16:creationId xmlns:a16="http://schemas.microsoft.com/office/drawing/2014/main" id="{F5E72585-7470-BE9D-ACC7-A12122905B8A}"/>
                  </a:ext>
                </a:extLst>
              </p:cNvPr>
              <p:cNvPicPr>
                <a:picLocks noChangeAspect="1"/>
              </p:cNvPicPr>
              <p:nvPr/>
            </p:nvPicPr>
            <p:blipFill>
              <a:blip r:embed="rId3"/>
              <a:stretch>
                <a:fillRect/>
              </a:stretch>
            </p:blipFill>
            <p:spPr>
              <a:xfrm>
                <a:off x="3874135" y="2673585"/>
                <a:ext cx="2203704" cy="2203704"/>
              </a:xfrm>
              <a:prstGeom prst="rect">
                <a:avLst/>
              </a:prstGeom>
            </p:spPr>
          </p:pic>
          <p:pic>
            <p:nvPicPr>
              <p:cNvPr id="15" name="Picture 14">
                <a:extLst>
                  <a:ext uri="{FF2B5EF4-FFF2-40B4-BE49-F238E27FC236}">
                    <a16:creationId xmlns:a16="http://schemas.microsoft.com/office/drawing/2014/main" id="{AC73B837-0B2E-2006-829A-E36CE88632CC}"/>
                  </a:ext>
                </a:extLst>
              </p:cNvPr>
              <p:cNvPicPr>
                <a:picLocks noChangeAspect="1"/>
              </p:cNvPicPr>
              <p:nvPr/>
            </p:nvPicPr>
            <p:blipFill>
              <a:blip r:embed="rId4"/>
              <a:stretch>
                <a:fillRect/>
              </a:stretch>
            </p:blipFill>
            <p:spPr>
              <a:xfrm>
                <a:off x="263264" y="2674437"/>
                <a:ext cx="2937136" cy="2202852"/>
              </a:xfrm>
              <a:prstGeom prst="rect">
                <a:avLst/>
              </a:prstGeom>
            </p:spPr>
          </p:pic>
          <p:pic>
            <p:nvPicPr>
              <p:cNvPr id="5" name="Picture 4">
                <a:extLst>
                  <a:ext uri="{FF2B5EF4-FFF2-40B4-BE49-F238E27FC236}">
                    <a16:creationId xmlns:a16="http://schemas.microsoft.com/office/drawing/2014/main" id="{346C4F9B-5C04-2947-F20C-948B64DE61EF}"/>
                  </a:ext>
                </a:extLst>
              </p:cNvPr>
              <p:cNvPicPr>
                <a:picLocks noChangeAspect="1"/>
              </p:cNvPicPr>
              <p:nvPr/>
            </p:nvPicPr>
            <p:blipFill>
              <a:blip r:embed="rId5"/>
              <a:stretch>
                <a:fillRect/>
              </a:stretch>
            </p:blipFill>
            <p:spPr>
              <a:xfrm>
                <a:off x="0" y="307360"/>
                <a:ext cx="2130552" cy="2130552"/>
              </a:xfrm>
              <a:prstGeom prst="rect">
                <a:avLst/>
              </a:prstGeom>
            </p:spPr>
          </p:pic>
          <p:sp>
            <p:nvSpPr>
              <p:cNvPr id="9" name="TextBox 8">
                <a:extLst>
                  <a:ext uri="{FF2B5EF4-FFF2-40B4-BE49-F238E27FC236}">
                    <a16:creationId xmlns:a16="http://schemas.microsoft.com/office/drawing/2014/main" id="{72F79593-7693-B1CC-B544-373A697FFEF4}"/>
                  </a:ext>
                </a:extLst>
              </p:cNvPr>
              <p:cNvSpPr txBox="1"/>
              <p:nvPr/>
            </p:nvSpPr>
            <p:spPr>
              <a:xfrm>
                <a:off x="246972" y="2593274"/>
                <a:ext cx="352982" cy="307777"/>
              </a:xfrm>
              <a:prstGeom prst="rect">
                <a:avLst/>
              </a:prstGeom>
              <a:noFill/>
            </p:spPr>
            <p:txBody>
              <a:bodyPr wrap="none" rtlCol="0">
                <a:spAutoFit/>
              </a:bodyPr>
              <a:lstStyle/>
              <a:p>
                <a:r>
                  <a:rPr lang="en-US" sz="1400" b="1">
                    <a:latin typeface="Arial" panose="020B0604020202020204" pitchFamily="34" charset="0"/>
                    <a:cs typeface="Arial" panose="020B0604020202020204" pitchFamily="34" charset="0"/>
                  </a:rPr>
                  <a:t>d)</a:t>
                </a:r>
              </a:p>
            </p:txBody>
          </p:sp>
          <p:pic>
            <p:nvPicPr>
              <p:cNvPr id="13" name="Picture 12">
                <a:extLst>
                  <a:ext uri="{FF2B5EF4-FFF2-40B4-BE49-F238E27FC236}">
                    <a16:creationId xmlns:a16="http://schemas.microsoft.com/office/drawing/2014/main" id="{F9BA763F-6661-24FE-0F61-6F83696B2DB6}"/>
                  </a:ext>
                </a:extLst>
              </p:cNvPr>
              <p:cNvPicPr>
                <a:picLocks noChangeAspect="1"/>
              </p:cNvPicPr>
              <p:nvPr/>
            </p:nvPicPr>
            <p:blipFill>
              <a:blip r:embed="rId6"/>
              <a:stretch>
                <a:fillRect/>
              </a:stretch>
            </p:blipFill>
            <p:spPr>
              <a:xfrm>
                <a:off x="2135124" y="307360"/>
                <a:ext cx="2130552" cy="2130552"/>
              </a:xfrm>
              <a:prstGeom prst="rect">
                <a:avLst/>
              </a:prstGeom>
            </p:spPr>
          </p:pic>
          <p:pic>
            <p:nvPicPr>
              <p:cNvPr id="14" name="Picture 13">
                <a:extLst>
                  <a:ext uri="{FF2B5EF4-FFF2-40B4-BE49-F238E27FC236}">
                    <a16:creationId xmlns:a16="http://schemas.microsoft.com/office/drawing/2014/main" id="{1208F65C-5E3C-7AC3-C8B2-835A116EEF05}"/>
                  </a:ext>
                </a:extLst>
              </p:cNvPr>
              <p:cNvPicPr>
                <a:picLocks noChangeAspect="1"/>
              </p:cNvPicPr>
              <p:nvPr/>
            </p:nvPicPr>
            <p:blipFill>
              <a:blip r:embed="rId7"/>
              <a:stretch>
                <a:fillRect/>
              </a:stretch>
            </p:blipFill>
            <p:spPr>
              <a:xfrm>
                <a:off x="4270248" y="307360"/>
                <a:ext cx="2130552" cy="2130552"/>
              </a:xfrm>
              <a:prstGeom prst="rect">
                <a:avLst/>
              </a:prstGeom>
            </p:spPr>
          </p:pic>
          <p:sp>
            <p:nvSpPr>
              <p:cNvPr id="3" name="TextBox 2">
                <a:extLst>
                  <a:ext uri="{FF2B5EF4-FFF2-40B4-BE49-F238E27FC236}">
                    <a16:creationId xmlns:a16="http://schemas.microsoft.com/office/drawing/2014/main" id="{64006E07-0F3E-3A30-D1BC-A16C69039C4E}"/>
                  </a:ext>
                </a:extLst>
              </p:cNvPr>
              <p:cNvSpPr txBox="1"/>
              <p:nvPr/>
            </p:nvSpPr>
            <p:spPr>
              <a:xfrm>
                <a:off x="4094122" y="153471"/>
                <a:ext cx="343364" cy="307777"/>
              </a:xfrm>
              <a:prstGeom prst="rect">
                <a:avLst/>
              </a:prstGeom>
              <a:noFill/>
            </p:spPr>
            <p:txBody>
              <a:bodyPr wrap="none" rtlCol="0">
                <a:spAutoFit/>
              </a:bodyPr>
              <a:lstStyle/>
              <a:p>
                <a:r>
                  <a:rPr lang="en-US" sz="1400" b="1">
                    <a:latin typeface="Arial" panose="020B0604020202020204" pitchFamily="34" charset="0"/>
                    <a:cs typeface="Arial" panose="020B0604020202020204" pitchFamily="34" charset="0"/>
                  </a:rPr>
                  <a:t>c)</a:t>
                </a:r>
              </a:p>
            </p:txBody>
          </p:sp>
          <p:sp>
            <p:nvSpPr>
              <p:cNvPr id="10" name="TextBox 9">
                <a:extLst>
                  <a:ext uri="{FF2B5EF4-FFF2-40B4-BE49-F238E27FC236}">
                    <a16:creationId xmlns:a16="http://schemas.microsoft.com/office/drawing/2014/main" id="{7C8A095B-D4E1-8214-5D45-4E2E33CC032C}"/>
                  </a:ext>
                </a:extLst>
              </p:cNvPr>
              <p:cNvSpPr txBox="1"/>
              <p:nvPr/>
            </p:nvSpPr>
            <p:spPr>
              <a:xfrm>
                <a:off x="-9617" y="153471"/>
                <a:ext cx="343364" cy="307777"/>
              </a:xfrm>
              <a:prstGeom prst="rect">
                <a:avLst/>
              </a:prstGeom>
              <a:noFill/>
            </p:spPr>
            <p:txBody>
              <a:bodyPr wrap="none" rtlCol="0">
                <a:spAutoFit/>
              </a:bodyPr>
              <a:lstStyle/>
              <a:p>
                <a:r>
                  <a:rPr lang="en-US" sz="1400" b="1" dirty="0">
                    <a:latin typeface="Arial" panose="020B0604020202020204" pitchFamily="34" charset="0"/>
                    <a:cs typeface="Arial" panose="020B0604020202020204" pitchFamily="34" charset="0"/>
                  </a:rPr>
                  <a:t>a)</a:t>
                </a:r>
              </a:p>
            </p:txBody>
          </p:sp>
          <p:sp>
            <p:nvSpPr>
              <p:cNvPr id="11" name="TextBox 10">
                <a:extLst>
                  <a:ext uri="{FF2B5EF4-FFF2-40B4-BE49-F238E27FC236}">
                    <a16:creationId xmlns:a16="http://schemas.microsoft.com/office/drawing/2014/main" id="{747CE829-5920-D369-20A9-7CBA86BD59AD}"/>
                  </a:ext>
                </a:extLst>
              </p:cNvPr>
              <p:cNvSpPr txBox="1"/>
              <p:nvPr/>
            </p:nvSpPr>
            <p:spPr>
              <a:xfrm>
                <a:off x="2065987" y="153471"/>
                <a:ext cx="352982" cy="307777"/>
              </a:xfrm>
              <a:prstGeom prst="rect">
                <a:avLst/>
              </a:prstGeom>
              <a:noFill/>
            </p:spPr>
            <p:txBody>
              <a:bodyPr wrap="none" rtlCol="0">
                <a:spAutoFit/>
              </a:bodyPr>
              <a:lstStyle/>
              <a:p>
                <a:r>
                  <a:rPr lang="en-US" sz="1400" b="1">
                    <a:latin typeface="Arial" panose="020B0604020202020204" pitchFamily="34" charset="0"/>
                    <a:cs typeface="Arial" panose="020B0604020202020204" pitchFamily="34" charset="0"/>
                  </a:rPr>
                  <a:t>b)</a:t>
                </a:r>
              </a:p>
            </p:txBody>
          </p:sp>
          <p:sp>
            <p:nvSpPr>
              <p:cNvPr id="16" name="TextBox 15">
                <a:extLst>
                  <a:ext uri="{FF2B5EF4-FFF2-40B4-BE49-F238E27FC236}">
                    <a16:creationId xmlns:a16="http://schemas.microsoft.com/office/drawing/2014/main" id="{F1C2322F-DF8B-96E8-0BE0-772B3F646193}"/>
                  </a:ext>
                </a:extLst>
              </p:cNvPr>
              <p:cNvSpPr txBox="1"/>
              <p:nvPr/>
            </p:nvSpPr>
            <p:spPr>
              <a:xfrm>
                <a:off x="3448083" y="2520547"/>
                <a:ext cx="343364" cy="307777"/>
              </a:xfrm>
              <a:prstGeom prst="rect">
                <a:avLst/>
              </a:prstGeom>
              <a:noFill/>
            </p:spPr>
            <p:txBody>
              <a:bodyPr wrap="none" rtlCol="0">
                <a:spAutoFit/>
              </a:bodyPr>
              <a:lstStyle/>
              <a:p>
                <a:r>
                  <a:rPr lang="en-US" sz="1400" b="1">
                    <a:latin typeface="Arial" panose="020B0604020202020204" pitchFamily="34" charset="0"/>
                    <a:cs typeface="Arial" panose="020B0604020202020204" pitchFamily="34" charset="0"/>
                  </a:rPr>
                  <a:t>e)</a:t>
                </a:r>
              </a:p>
            </p:txBody>
          </p:sp>
        </p:grpSp>
        <p:sp>
          <p:nvSpPr>
            <p:cNvPr id="2" name="TextBox 1">
              <a:extLst>
                <a:ext uri="{FF2B5EF4-FFF2-40B4-BE49-F238E27FC236}">
                  <a16:creationId xmlns:a16="http://schemas.microsoft.com/office/drawing/2014/main" id="{937FB862-54DB-D532-015A-BA8FA16CA5C7}"/>
                </a:ext>
              </a:extLst>
            </p:cNvPr>
            <p:cNvSpPr txBox="1"/>
            <p:nvPr/>
          </p:nvSpPr>
          <p:spPr>
            <a:xfrm>
              <a:off x="0" y="6077664"/>
              <a:ext cx="6413500" cy="938719"/>
            </a:xfrm>
            <a:prstGeom prst="rect">
              <a:avLst/>
            </a:prstGeom>
            <a:noFill/>
          </p:spPr>
          <p:txBody>
            <a:bodyPr wrap="square">
              <a:spAutoFit/>
            </a:bodyPr>
            <a:lstStyle/>
            <a:p>
              <a:pPr lvl="0" defTabSz="914400">
                <a:defRPr/>
              </a:pPr>
              <a:r>
                <a:rPr lang="en-US" sz="1100" b="1" dirty="0">
                  <a:latin typeface="Arial" panose="020B0604020202020204" pitchFamily="34" charset="0"/>
                  <a:cs typeface="Arial" panose="020B0604020202020204" pitchFamily="34" charset="0"/>
                </a:rPr>
                <a:t>Supplemental figure 6.</a:t>
              </a:r>
              <a:r>
                <a:rPr lang="en-US" sz="1100" dirty="0">
                  <a:latin typeface="Arial" panose="020B0604020202020204" pitchFamily="34" charset="0"/>
                  <a:cs typeface="Arial" panose="020B0604020202020204" pitchFamily="34" charset="0"/>
                </a:rPr>
                <a:t> UMAP representation colorized by </a:t>
              </a:r>
              <a:r>
                <a:rPr lang="en-US" sz="1100" b="1" dirty="0">
                  <a:latin typeface="Arial" panose="020B0604020202020204" pitchFamily="34" charset="0"/>
                  <a:cs typeface="Arial" panose="020B0604020202020204" pitchFamily="34" charset="0"/>
                </a:rPr>
                <a:t>(a</a:t>
              </a:r>
              <a:r>
                <a:rPr lang="en-US" sz="1100" dirty="0">
                  <a:latin typeface="Arial" panose="020B0604020202020204" pitchFamily="34" charset="0"/>
                  <a:cs typeface="Arial" panose="020B0604020202020204" pitchFamily="34" charset="0"/>
                </a:rPr>
                <a:t>) unsupervised clustering results, cell type as determined by reference mapping to (</a:t>
              </a:r>
              <a:r>
                <a:rPr lang="en-US" sz="1100" b="1" dirty="0">
                  <a:latin typeface="Arial" panose="020B0604020202020204" pitchFamily="34" charset="0"/>
                  <a:cs typeface="Arial" panose="020B0604020202020204" pitchFamily="34" charset="0"/>
                </a:rPr>
                <a:t>b</a:t>
              </a:r>
              <a:r>
                <a:rPr lang="en-US" sz="1100" dirty="0">
                  <a:latin typeface="Arial" panose="020B0604020202020204" pitchFamily="34" charset="0"/>
                  <a:cs typeface="Arial" panose="020B0604020202020204" pitchFamily="34" charset="0"/>
                </a:rPr>
                <a:t>) human gut atlas epithelial subset, or (</a:t>
              </a:r>
              <a:r>
                <a:rPr lang="en-US" sz="1100" b="1" dirty="0">
                  <a:latin typeface="Arial" panose="020B0604020202020204" pitchFamily="34" charset="0"/>
                  <a:cs typeface="Arial" panose="020B0604020202020204" pitchFamily="34" charset="0"/>
                </a:rPr>
                <a:t>c</a:t>
              </a:r>
              <a:r>
                <a:rPr lang="en-US" sz="1100" dirty="0">
                  <a:latin typeface="Arial" panose="020B0604020202020204" pitchFamily="34" charset="0"/>
                  <a:cs typeface="Arial" panose="020B0604020202020204" pitchFamily="34" charset="0"/>
                </a:rPr>
                <a:t>) human gut atlas T cell subset. (</a:t>
              </a:r>
              <a:r>
                <a:rPr lang="en-US" sz="1100" b="1" dirty="0">
                  <a:latin typeface="Arial" panose="020B0604020202020204" pitchFamily="34" charset="0"/>
                  <a:cs typeface="Arial" panose="020B0604020202020204" pitchFamily="34" charset="0"/>
                </a:rPr>
                <a:t>d</a:t>
              </a:r>
              <a:r>
                <a:rPr lang="en-US" sz="1100" dirty="0">
                  <a:latin typeface="Arial" panose="020B0604020202020204" pitchFamily="34" charset="0"/>
                  <a:cs typeface="Arial" panose="020B0604020202020204" pitchFamily="34" charset="0"/>
                </a:rPr>
                <a:t>) Dot plot depicting gene signature enrichment using signatures </a:t>
              </a:r>
              <a:r>
                <a:rPr lang="en-US" sz="1100">
                  <a:latin typeface="Arial" panose="020B0604020202020204" pitchFamily="34" charset="0"/>
                  <a:cs typeface="Arial" panose="020B0604020202020204" pitchFamily="34" charset="0"/>
                </a:rPr>
                <a:t>from the human </a:t>
              </a:r>
              <a:r>
                <a:rPr lang="en-US" sz="1100" dirty="0">
                  <a:latin typeface="Arial" panose="020B0604020202020204" pitchFamily="34" charset="0"/>
                  <a:cs typeface="Arial" panose="020B0604020202020204" pitchFamily="34" charset="0"/>
                </a:rPr>
                <a:t>gut atlas. (</a:t>
              </a:r>
              <a:r>
                <a:rPr lang="en-US" sz="1100" b="1" dirty="0">
                  <a:latin typeface="Arial" panose="020B0604020202020204" pitchFamily="34" charset="0"/>
                  <a:cs typeface="Arial" panose="020B0604020202020204" pitchFamily="34" charset="0"/>
                </a:rPr>
                <a:t>e</a:t>
              </a:r>
              <a:r>
                <a:rPr lang="en-US" sz="1100" dirty="0">
                  <a:latin typeface="Arial" panose="020B0604020202020204" pitchFamily="34" charset="0"/>
                  <a:cs typeface="Arial" panose="020B0604020202020204" pitchFamily="34" charset="0"/>
                </a:rPr>
                <a:t>) Volcano plot depicting results of </a:t>
              </a:r>
              <a:r>
                <a:rPr lang="en-US" sz="1100" dirty="0" err="1">
                  <a:latin typeface="Arial" panose="020B0604020202020204" pitchFamily="34" charset="0"/>
                  <a:cs typeface="Arial" panose="020B0604020202020204" pitchFamily="34" charset="0"/>
                </a:rPr>
                <a:t>pseudobulk</a:t>
              </a:r>
              <a:r>
                <a:rPr lang="en-US" sz="1100" dirty="0">
                  <a:latin typeface="Arial" panose="020B0604020202020204" pitchFamily="34" charset="0"/>
                  <a:cs typeface="Arial" panose="020B0604020202020204" pitchFamily="34" charset="0"/>
                </a:rPr>
                <a:t> differential gene expression analysis across all epithelial cells using DESeq2.</a:t>
              </a:r>
            </a:p>
          </p:txBody>
        </p:sp>
      </p:grpSp>
    </p:spTree>
    <p:extLst>
      <p:ext uri="{BB962C8B-B14F-4D97-AF65-F5344CB8AC3E}">
        <p14:creationId xmlns:p14="http://schemas.microsoft.com/office/powerpoint/2010/main" val="283528579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26CD464F3280E459184A9A32C458659" ma:contentTypeVersion="12" ma:contentTypeDescription="Create a new document." ma:contentTypeScope="" ma:versionID="f555fc7dcfb99de7fee888521848d8cf">
  <xsd:schema xmlns:xsd="http://www.w3.org/2001/XMLSchema" xmlns:xs="http://www.w3.org/2001/XMLSchema" xmlns:p="http://schemas.microsoft.com/office/2006/metadata/properties" xmlns:ns2="a354295e-259b-4309-871b-5798eff98ece" xmlns:ns3="50758d5b-3099-4f2e-b94a-abf754dddf65" xmlns:ns4="dfd60d52-374b-4c42-bb3e-53cd7e5faad5" targetNamespace="http://schemas.microsoft.com/office/2006/metadata/properties" ma:root="true" ma:fieldsID="5aa0df552246ab352ccdb33e09ae2711" ns2:_="" ns3:_="" ns4:_="">
    <xsd:import namespace="a354295e-259b-4309-871b-5798eff98ece"/>
    <xsd:import namespace="50758d5b-3099-4f2e-b94a-abf754dddf65"/>
    <xsd:import namespace="dfd60d52-374b-4c42-bb3e-53cd7e5faad5"/>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4:SharedWithUsers" minOccurs="0"/>
                <xsd:element ref="ns4: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54295e-259b-4309-871b-5798eff98e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5809afe7-41e7-411a-ade2-84efccde1b30"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0758d5b-3099-4f2e-b94a-abf754dddf65"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545b9f7e-0bae-4cd5-a6d7-e5c9c9bf55fd}" ma:internalName="TaxCatchAll" ma:showField="CatchAllData" ma:web="50758d5b-3099-4f2e-b94a-abf754dddf65">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fd60d52-374b-4c42-bb3e-53cd7e5faad5"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50758d5b-3099-4f2e-b94a-abf754dddf65" xsi:nil="true"/>
    <lcf76f155ced4ddcb4097134ff3c332f xmlns="a354295e-259b-4309-871b-5798eff98ece">
      <Terms xmlns="http://schemas.microsoft.com/office/infopath/2007/PartnerControls"/>
    </lcf76f155ced4ddcb4097134ff3c332f>
    <SharedWithUsers xmlns="dfd60d52-374b-4c42-bb3e-53cd7e5faad5">
      <UserInfo>
        <DisplayName>Dow,Steven</DisplayName>
        <AccountId>33</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B50AB29-D3F1-4808-867C-BAF9C17EBD6D}">
  <ds:schemaRefs>
    <ds:schemaRef ds:uri="50758d5b-3099-4f2e-b94a-abf754dddf65"/>
    <ds:schemaRef ds:uri="a354295e-259b-4309-871b-5798eff98ece"/>
    <ds:schemaRef ds:uri="dfd60d52-374b-4c42-bb3e-53cd7e5faad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0EC01B2-6C68-4C9F-AD6D-F86DAC300BF8}">
  <ds:schemaRefs>
    <ds:schemaRef ds:uri="http://schemas.openxmlformats.org/package/2006/metadata/core-properties"/>
    <ds:schemaRef ds:uri="http://www.w3.org/XML/1998/namespace"/>
    <ds:schemaRef ds:uri="http://schemas.microsoft.com/office/2006/metadata/properties"/>
    <ds:schemaRef ds:uri="http://purl.org/dc/elements/1.1/"/>
    <ds:schemaRef ds:uri="http://schemas.microsoft.com/office/2006/documentManagement/types"/>
    <ds:schemaRef ds:uri="http://schemas.microsoft.com/office/infopath/2007/PartnerControls"/>
    <ds:schemaRef ds:uri="50758d5b-3099-4f2e-b94a-abf754dddf65"/>
    <ds:schemaRef ds:uri="http://purl.org/dc/dcmitype/"/>
    <ds:schemaRef ds:uri="dfd60d52-374b-4c42-bb3e-53cd7e5faad5"/>
    <ds:schemaRef ds:uri="a354295e-259b-4309-871b-5798eff98ece"/>
    <ds:schemaRef ds:uri="http://purl.org/dc/terms/"/>
  </ds:schemaRefs>
</ds:datastoreItem>
</file>

<file path=customXml/itemProps3.xml><?xml version="1.0" encoding="utf-8"?>
<ds:datastoreItem xmlns:ds="http://schemas.openxmlformats.org/officeDocument/2006/customXml" ds:itemID="{69D3CCF8-A004-4E18-8E84-FC2F7CA261E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6</TotalTime>
  <Words>1143</Words>
  <Application>Microsoft Macintosh PowerPoint</Application>
  <PresentationFormat>Custom</PresentationFormat>
  <Paragraphs>96</Paragraphs>
  <Slides>9</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Ammons,Dylan</dc:creator>
  <cp:lastModifiedBy>Manchester,Alison</cp:lastModifiedBy>
  <cp:revision>1</cp:revision>
  <dcterms:created xsi:type="dcterms:W3CDTF">2023-07-17T16:24:45Z</dcterms:created>
  <dcterms:modified xsi:type="dcterms:W3CDTF">2024-03-09T18:41:41Z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0x010100226CD464F3280E459184A9A32C458659</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