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Lst>
  <p:sldSz cx="6400800" cy="7315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70"/>
    <p:restoredTop sz="95846"/>
  </p:normalViewPr>
  <p:slideViewPr>
    <p:cSldViewPr snapToGrid="0">
      <p:cViewPr varScale="1">
        <p:scale>
          <a:sx n="105" d="100"/>
          <a:sy n="105" d="100"/>
        </p:scale>
        <p:origin x="248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chester,Alison" userId="d0972f8c-59b7-46bd-be60-f4fe6d657a4b" providerId="ADAL" clId="{0900250B-4DE3-BB4E-A8AD-5890FD24BDFD}"/>
    <pc:docChg chg="modSld sldOrd">
      <pc:chgData name="Manchester,Alison" userId="d0972f8c-59b7-46bd-be60-f4fe6d657a4b" providerId="ADAL" clId="{0900250B-4DE3-BB4E-A8AD-5890FD24BDFD}" dt="2024-03-09T18:40:17.294" v="18" actId="20577"/>
      <pc:docMkLst>
        <pc:docMk/>
      </pc:docMkLst>
      <pc:sldChg chg="modSp mod">
        <pc:chgData name="Manchester,Alison" userId="d0972f8c-59b7-46bd-be60-f4fe6d657a4b" providerId="ADAL" clId="{0900250B-4DE3-BB4E-A8AD-5890FD24BDFD}" dt="2024-03-09T18:38:36.577" v="3" actId="20577"/>
        <pc:sldMkLst>
          <pc:docMk/>
          <pc:sldMk cId="1945578516" sldId="256"/>
        </pc:sldMkLst>
        <pc:spChg chg="mod">
          <ac:chgData name="Manchester,Alison" userId="d0972f8c-59b7-46bd-be60-f4fe6d657a4b" providerId="ADAL" clId="{0900250B-4DE3-BB4E-A8AD-5890FD24BDFD}" dt="2024-03-09T18:38:36.577" v="3" actId="20577"/>
          <ac:spMkLst>
            <pc:docMk/>
            <pc:sldMk cId="1945578516" sldId="256"/>
            <ac:spMk id="4" creationId="{F920F703-1DBA-CC8C-6CD5-D792A38C0E64}"/>
          </ac:spMkLst>
        </pc:spChg>
      </pc:sldChg>
      <pc:sldChg chg="modSp mod ord">
        <pc:chgData name="Manchester,Alison" userId="d0972f8c-59b7-46bd-be60-f4fe6d657a4b" providerId="ADAL" clId="{0900250B-4DE3-BB4E-A8AD-5890FD24BDFD}" dt="2024-03-09T18:40:17.294" v="18" actId="20577"/>
        <pc:sldMkLst>
          <pc:docMk/>
          <pc:sldMk cId="3299397532" sldId="257"/>
        </pc:sldMkLst>
        <pc:spChg chg="mod">
          <ac:chgData name="Manchester,Alison" userId="d0972f8c-59b7-46bd-be60-f4fe6d657a4b" providerId="ADAL" clId="{0900250B-4DE3-BB4E-A8AD-5890FD24BDFD}" dt="2024-03-09T18:40:17.294" v="18" actId="20577"/>
          <ac:spMkLst>
            <pc:docMk/>
            <pc:sldMk cId="3299397532" sldId="257"/>
            <ac:spMk id="3" creationId="{A648B824-18F1-9585-5C57-4E969F25BE95}"/>
          </ac:spMkLst>
        </pc:spChg>
      </pc:sldChg>
      <pc:sldChg chg="modSp mod">
        <pc:chgData name="Manchester,Alison" userId="d0972f8c-59b7-46bd-be60-f4fe6d657a4b" providerId="ADAL" clId="{0900250B-4DE3-BB4E-A8AD-5890FD24BDFD}" dt="2024-03-09T18:39:56.602" v="12" actId="20577"/>
        <pc:sldMkLst>
          <pc:docMk/>
          <pc:sldMk cId="114898161" sldId="258"/>
        </pc:sldMkLst>
        <pc:spChg chg="mod">
          <ac:chgData name="Manchester,Alison" userId="d0972f8c-59b7-46bd-be60-f4fe6d657a4b" providerId="ADAL" clId="{0900250B-4DE3-BB4E-A8AD-5890FD24BDFD}" dt="2024-03-09T18:39:56.602" v="12" actId="20577"/>
          <ac:spMkLst>
            <pc:docMk/>
            <pc:sldMk cId="114898161" sldId="258"/>
            <ac:spMk id="5" creationId="{81CAF54A-BCA5-AEBC-C1B4-FD4D6155408A}"/>
          </ac:spMkLst>
        </pc:spChg>
      </pc:sldChg>
      <pc:sldChg chg="modSp mod">
        <pc:chgData name="Manchester,Alison" userId="d0972f8c-59b7-46bd-be60-f4fe6d657a4b" providerId="ADAL" clId="{0900250B-4DE3-BB4E-A8AD-5890FD24BDFD}" dt="2024-03-09T18:40:13.429" v="16" actId="20577"/>
        <pc:sldMkLst>
          <pc:docMk/>
          <pc:sldMk cId="3541024861" sldId="259"/>
        </pc:sldMkLst>
        <pc:spChg chg="mod">
          <ac:chgData name="Manchester,Alison" userId="d0972f8c-59b7-46bd-be60-f4fe6d657a4b" providerId="ADAL" clId="{0900250B-4DE3-BB4E-A8AD-5890FD24BDFD}" dt="2024-03-09T18:40:13.429" v="16" actId="20577"/>
          <ac:spMkLst>
            <pc:docMk/>
            <pc:sldMk cId="3541024861" sldId="259"/>
            <ac:spMk id="3" creationId="{046C9118-4E99-9F3F-86A1-3C6476AD62A6}"/>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 y="1197187"/>
            <a:ext cx="5440680" cy="2546773"/>
          </a:xfrm>
        </p:spPr>
        <p:txBody>
          <a:bodyPr anchor="b"/>
          <a:lstStyle>
            <a:lvl1pPr algn="ctr">
              <a:defRPr sz="4200"/>
            </a:lvl1pPr>
          </a:lstStyle>
          <a:p>
            <a:r>
              <a:rPr lang="en-US"/>
              <a:t>Click to edit Master title style</a:t>
            </a:r>
            <a:endParaRPr lang="en-US" dirty="0"/>
          </a:p>
        </p:txBody>
      </p:sp>
      <p:sp>
        <p:nvSpPr>
          <p:cNvPr id="3" name="Subtitle 2"/>
          <p:cNvSpPr>
            <a:spLocks noGrp="1"/>
          </p:cNvSpPr>
          <p:nvPr>
            <p:ph type="subTitle" idx="1"/>
          </p:nvPr>
        </p:nvSpPr>
        <p:spPr>
          <a:xfrm>
            <a:off x="800100" y="3842174"/>
            <a:ext cx="4800600" cy="1766146"/>
          </a:xfrm>
        </p:spPr>
        <p:txBody>
          <a:bodyPr/>
          <a:lstStyle>
            <a:lvl1pPr marL="0" indent="0" algn="ctr">
              <a:buNone/>
              <a:defRPr sz="1680"/>
            </a:lvl1pPr>
            <a:lvl2pPr marL="320040" indent="0" algn="ctr">
              <a:buNone/>
              <a:defRPr sz="1400"/>
            </a:lvl2pPr>
            <a:lvl3pPr marL="640080" indent="0" algn="ctr">
              <a:buNone/>
              <a:defRPr sz="1260"/>
            </a:lvl3pPr>
            <a:lvl4pPr marL="960120" indent="0" algn="ctr">
              <a:buNone/>
              <a:defRPr sz="1120"/>
            </a:lvl4pPr>
            <a:lvl5pPr marL="1280160" indent="0" algn="ctr">
              <a:buNone/>
              <a:defRPr sz="1120"/>
            </a:lvl5pPr>
            <a:lvl6pPr marL="1600200" indent="0" algn="ctr">
              <a:buNone/>
              <a:defRPr sz="1120"/>
            </a:lvl6pPr>
            <a:lvl7pPr marL="1920240" indent="0" algn="ctr">
              <a:buNone/>
              <a:defRPr sz="1120"/>
            </a:lvl7pPr>
            <a:lvl8pPr marL="2240280" indent="0" algn="ctr">
              <a:buNone/>
              <a:defRPr sz="1120"/>
            </a:lvl8pPr>
            <a:lvl9pPr marL="2560320" indent="0" algn="ctr">
              <a:buNone/>
              <a:defRPr sz="1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3B2A29A-82D1-6740-82B3-52D1C974F9F3}"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292763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B2A29A-82D1-6740-82B3-52D1C974F9F3}"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64713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580573" y="389467"/>
            <a:ext cx="1380173" cy="619929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40055" y="389467"/>
            <a:ext cx="4060508" cy="619929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B2A29A-82D1-6740-82B3-52D1C974F9F3}"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3370903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3B2A29A-82D1-6740-82B3-52D1C974F9F3}"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737057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36722" y="1823722"/>
            <a:ext cx="5520690" cy="3042919"/>
          </a:xfrm>
        </p:spPr>
        <p:txBody>
          <a:bodyPr anchor="b"/>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36722" y="4895429"/>
            <a:ext cx="5520690" cy="1600199"/>
          </a:xfrm>
        </p:spPr>
        <p:txBody>
          <a:bodyPr/>
          <a:lstStyle>
            <a:lvl1pPr marL="0" indent="0">
              <a:buNone/>
              <a:defRPr sz="1680">
                <a:solidFill>
                  <a:schemeClr val="tx1"/>
                </a:solidFill>
              </a:defRPr>
            </a:lvl1pPr>
            <a:lvl2pPr marL="320040" indent="0">
              <a:buNone/>
              <a:defRPr sz="1400">
                <a:solidFill>
                  <a:schemeClr val="tx1">
                    <a:tint val="75000"/>
                  </a:schemeClr>
                </a:solidFill>
              </a:defRPr>
            </a:lvl2pPr>
            <a:lvl3pPr marL="640080" indent="0">
              <a:buNone/>
              <a:defRPr sz="1260">
                <a:solidFill>
                  <a:schemeClr val="tx1">
                    <a:tint val="75000"/>
                  </a:schemeClr>
                </a:solidFill>
              </a:defRPr>
            </a:lvl3pPr>
            <a:lvl4pPr marL="960120" indent="0">
              <a:buNone/>
              <a:defRPr sz="1120">
                <a:solidFill>
                  <a:schemeClr val="tx1">
                    <a:tint val="75000"/>
                  </a:schemeClr>
                </a:solidFill>
              </a:defRPr>
            </a:lvl4pPr>
            <a:lvl5pPr marL="1280160" indent="0">
              <a:buNone/>
              <a:defRPr sz="1120">
                <a:solidFill>
                  <a:schemeClr val="tx1">
                    <a:tint val="75000"/>
                  </a:schemeClr>
                </a:solidFill>
              </a:defRPr>
            </a:lvl5pPr>
            <a:lvl6pPr marL="1600200" indent="0">
              <a:buNone/>
              <a:defRPr sz="1120">
                <a:solidFill>
                  <a:schemeClr val="tx1">
                    <a:tint val="75000"/>
                  </a:schemeClr>
                </a:solidFill>
              </a:defRPr>
            </a:lvl6pPr>
            <a:lvl7pPr marL="1920240" indent="0">
              <a:buNone/>
              <a:defRPr sz="1120">
                <a:solidFill>
                  <a:schemeClr val="tx1">
                    <a:tint val="75000"/>
                  </a:schemeClr>
                </a:solidFill>
              </a:defRPr>
            </a:lvl7pPr>
            <a:lvl8pPr marL="2240280" indent="0">
              <a:buNone/>
              <a:defRPr sz="1120">
                <a:solidFill>
                  <a:schemeClr val="tx1">
                    <a:tint val="75000"/>
                  </a:schemeClr>
                </a:solidFill>
              </a:defRPr>
            </a:lvl8pPr>
            <a:lvl9pPr marL="2560320" indent="0">
              <a:buNone/>
              <a:defRPr sz="1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B2A29A-82D1-6740-82B3-52D1C974F9F3}" type="datetimeFigureOut">
              <a:rPr lang="en-US" smtClean="0"/>
              <a:t>3/9/24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4237764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40055" y="1947333"/>
            <a:ext cx="2720340" cy="46414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240405" y="1947333"/>
            <a:ext cx="2720340" cy="46414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3B2A29A-82D1-6740-82B3-52D1C974F9F3}" type="datetimeFigureOut">
              <a:rPr lang="en-US" smtClean="0"/>
              <a:t>3/9/24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3368256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0889" y="389468"/>
            <a:ext cx="5520690" cy="1413934"/>
          </a:xfrm>
        </p:spPr>
        <p:txBody>
          <a:bodyPr/>
          <a:lstStyle/>
          <a:p>
            <a:r>
              <a:rPr lang="en-US"/>
              <a:t>Click to edit Master title style</a:t>
            </a:r>
            <a:endParaRPr lang="en-US" dirty="0"/>
          </a:p>
        </p:txBody>
      </p:sp>
      <p:sp>
        <p:nvSpPr>
          <p:cNvPr id="3" name="Text Placeholder 2"/>
          <p:cNvSpPr>
            <a:spLocks noGrp="1"/>
          </p:cNvSpPr>
          <p:nvPr>
            <p:ph type="body" idx="1"/>
          </p:nvPr>
        </p:nvSpPr>
        <p:spPr>
          <a:xfrm>
            <a:off x="440889" y="1793241"/>
            <a:ext cx="2707838" cy="878839"/>
          </a:xfrm>
        </p:spPr>
        <p:txBody>
          <a:bodyPr anchor="b"/>
          <a:lstStyle>
            <a:lvl1pPr marL="0" indent="0">
              <a:buNone/>
              <a:defRPr sz="1680" b="1"/>
            </a:lvl1pPr>
            <a:lvl2pPr marL="320040" indent="0">
              <a:buNone/>
              <a:defRPr sz="1400" b="1"/>
            </a:lvl2pPr>
            <a:lvl3pPr marL="640080" indent="0">
              <a:buNone/>
              <a:defRPr sz="1260" b="1"/>
            </a:lvl3pPr>
            <a:lvl4pPr marL="960120" indent="0">
              <a:buNone/>
              <a:defRPr sz="1120" b="1"/>
            </a:lvl4pPr>
            <a:lvl5pPr marL="1280160" indent="0">
              <a:buNone/>
              <a:defRPr sz="1120" b="1"/>
            </a:lvl5pPr>
            <a:lvl6pPr marL="1600200" indent="0">
              <a:buNone/>
              <a:defRPr sz="1120" b="1"/>
            </a:lvl6pPr>
            <a:lvl7pPr marL="1920240" indent="0">
              <a:buNone/>
              <a:defRPr sz="1120" b="1"/>
            </a:lvl7pPr>
            <a:lvl8pPr marL="2240280" indent="0">
              <a:buNone/>
              <a:defRPr sz="1120" b="1"/>
            </a:lvl8pPr>
            <a:lvl9pPr marL="2560320" indent="0">
              <a:buNone/>
              <a:defRPr sz="1120" b="1"/>
            </a:lvl9pPr>
          </a:lstStyle>
          <a:p>
            <a:pPr lvl="0"/>
            <a:r>
              <a:rPr lang="en-US"/>
              <a:t>Click to edit Master text styles</a:t>
            </a:r>
          </a:p>
        </p:txBody>
      </p:sp>
      <p:sp>
        <p:nvSpPr>
          <p:cNvPr id="4" name="Content Placeholder 3"/>
          <p:cNvSpPr>
            <a:spLocks noGrp="1"/>
          </p:cNvSpPr>
          <p:nvPr>
            <p:ph sz="half" idx="2"/>
          </p:nvPr>
        </p:nvSpPr>
        <p:spPr>
          <a:xfrm>
            <a:off x="440889" y="2672080"/>
            <a:ext cx="2707838" cy="39302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240405" y="1793241"/>
            <a:ext cx="2721174" cy="878839"/>
          </a:xfrm>
        </p:spPr>
        <p:txBody>
          <a:bodyPr anchor="b"/>
          <a:lstStyle>
            <a:lvl1pPr marL="0" indent="0">
              <a:buNone/>
              <a:defRPr sz="1680" b="1"/>
            </a:lvl1pPr>
            <a:lvl2pPr marL="320040" indent="0">
              <a:buNone/>
              <a:defRPr sz="1400" b="1"/>
            </a:lvl2pPr>
            <a:lvl3pPr marL="640080" indent="0">
              <a:buNone/>
              <a:defRPr sz="1260" b="1"/>
            </a:lvl3pPr>
            <a:lvl4pPr marL="960120" indent="0">
              <a:buNone/>
              <a:defRPr sz="1120" b="1"/>
            </a:lvl4pPr>
            <a:lvl5pPr marL="1280160" indent="0">
              <a:buNone/>
              <a:defRPr sz="1120" b="1"/>
            </a:lvl5pPr>
            <a:lvl6pPr marL="1600200" indent="0">
              <a:buNone/>
              <a:defRPr sz="1120" b="1"/>
            </a:lvl6pPr>
            <a:lvl7pPr marL="1920240" indent="0">
              <a:buNone/>
              <a:defRPr sz="1120" b="1"/>
            </a:lvl7pPr>
            <a:lvl8pPr marL="2240280" indent="0">
              <a:buNone/>
              <a:defRPr sz="1120" b="1"/>
            </a:lvl8pPr>
            <a:lvl9pPr marL="2560320" indent="0">
              <a:buNone/>
              <a:defRPr sz="1120" b="1"/>
            </a:lvl9pPr>
          </a:lstStyle>
          <a:p>
            <a:pPr lvl="0"/>
            <a:r>
              <a:rPr lang="en-US"/>
              <a:t>Click to edit Master text styles</a:t>
            </a:r>
          </a:p>
        </p:txBody>
      </p:sp>
      <p:sp>
        <p:nvSpPr>
          <p:cNvPr id="6" name="Content Placeholder 5"/>
          <p:cNvSpPr>
            <a:spLocks noGrp="1"/>
          </p:cNvSpPr>
          <p:nvPr>
            <p:ph sz="quarter" idx="4"/>
          </p:nvPr>
        </p:nvSpPr>
        <p:spPr>
          <a:xfrm>
            <a:off x="3240405" y="2672080"/>
            <a:ext cx="2721174" cy="39302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B2A29A-82D1-6740-82B3-52D1C974F9F3}" type="datetimeFigureOut">
              <a:rPr lang="en-US" smtClean="0"/>
              <a:t>3/9/24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4215204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3B2A29A-82D1-6740-82B3-52D1C974F9F3}" type="datetimeFigureOut">
              <a:rPr lang="en-US" smtClean="0"/>
              <a:t>3/9/24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266542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B2A29A-82D1-6740-82B3-52D1C974F9F3}" type="datetimeFigureOut">
              <a:rPr lang="en-US" smtClean="0"/>
              <a:t>3/9/24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1923623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0889" y="487680"/>
            <a:ext cx="2064425" cy="1706880"/>
          </a:xfrm>
        </p:spPr>
        <p:txBody>
          <a:bodyPr anchor="b"/>
          <a:lstStyle>
            <a:lvl1pPr>
              <a:defRPr sz="2240"/>
            </a:lvl1pPr>
          </a:lstStyle>
          <a:p>
            <a:r>
              <a:rPr lang="en-US"/>
              <a:t>Click to edit Master title style</a:t>
            </a:r>
            <a:endParaRPr lang="en-US" dirty="0"/>
          </a:p>
        </p:txBody>
      </p:sp>
      <p:sp>
        <p:nvSpPr>
          <p:cNvPr id="3" name="Content Placeholder 2"/>
          <p:cNvSpPr>
            <a:spLocks noGrp="1"/>
          </p:cNvSpPr>
          <p:nvPr>
            <p:ph idx="1"/>
          </p:nvPr>
        </p:nvSpPr>
        <p:spPr>
          <a:xfrm>
            <a:off x="2721174" y="1053255"/>
            <a:ext cx="3240405" cy="5198533"/>
          </a:xfrm>
        </p:spPr>
        <p:txBody>
          <a:bodyPr/>
          <a:lstStyle>
            <a:lvl1pPr>
              <a:defRPr sz="2240"/>
            </a:lvl1pPr>
            <a:lvl2pPr>
              <a:defRPr sz="1960"/>
            </a:lvl2pPr>
            <a:lvl3pPr>
              <a:defRPr sz="168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40889" y="2194560"/>
            <a:ext cx="2064425" cy="4065694"/>
          </a:xfrm>
        </p:spPr>
        <p:txBody>
          <a:bodyPr/>
          <a:lstStyle>
            <a:lvl1pPr marL="0" indent="0">
              <a:buNone/>
              <a:defRPr sz="1120"/>
            </a:lvl1pPr>
            <a:lvl2pPr marL="320040" indent="0">
              <a:buNone/>
              <a:defRPr sz="980"/>
            </a:lvl2pPr>
            <a:lvl3pPr marL="640080" indent="0">
              <a:buNone/>
              <a:defRPr sz="840"/>
            </a:lvl3pPr>
            <a:lvl4pPr marL="960120" indent="0">
              <a:buNone/>
              <a:defRPr sz="700"/>
            </a:lvl4pPr>
            <a:lvl5pPr marL="1280160" indent="0">
              <a:buNone/>
              <a:defRPr sz="700"/>
            </a:lvl5pPr>
            <a:lvl6pPr marL="1600200" indent="0">
              <a:buNone/>
              <a:defRPr sz="700"/>
            </a:lvl6pPr>
            <a:lvl7pPr marL="1920240" indent="0">
              <a:buNone/>
              <a:defRPr sz="700"/>
            </a:lvl7pPr>
            <a:lvl8pPr marL="2240280" indent="0">
              <a:buNone/>
              <a:defRPr sz="700"/>
            </a:lvl8pPr>
            <a:lvl9pPr marL="2560320" indent="0">
              <a:buNone/>
              <a:defRPr sz="700"/>
            </a:lvl9pPr>
          </a:lstStyle>
          <a:p>
            <a:pPr lvl="0"/>
            <a:r>
              <a:rPr lang="en-US"/>
              <a:t>Click to edit Master text styles</a:t>
            </a:r>
          </a:p>
        </p:txBody>
      </p:sp>
      <p:sp>
        <p:nvSpPr>
          <p:cNvPr id="5" name="Date Placeholder 4"/>
          <p:cNvSpPr>
            <a:spLocks noGrp="1"/>
          </p:cNvSpPr>
          <p:nvPr>
            <p:ph type="dt" sz="half" idx="10"/>
          </p:nvPr>
        </p:nvSpPr>
        <p:spPr/>
        <p:txBody>
          <a:bodyPr/>
          <a:lstStyle/>
          <a:p>
            <a:fld id="{E3B2A29A-82D1-6740-82B3-52D1C974F9F3}" type="datetimeFigureOut">
              <a:rPr lang="en-US" smtClean="0"/>
              <a:t>3/9/24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1706330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0889" y="487680"/>
            <a:ext cx="2064425" cy="1706880"/>
          </a:xfrm>
        </p:spPr>
        <p:txBody>
          <a:bodyPr anchor="b"/>
          <a:lstStyle>
            <a:lvl1pPr>
              <a:defRPr sz="2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2721174" y="1053255"/>
            <a:ext cx="3240405" cy="5198533"/>
          </a:xfrm>
        </p:spPr>
        <p:txBody>
          <a:bodyPr anchor="t"/>
          <a:lstStyle>
            <a:lvl1pPr marL="0" indent="0">
              <a:buNone/>
              <a:defRPr sz="2240"/>
            </a:lvl1pPr>
            <a:lvl2pPr marL="320040" indent="0">
              <a:buNone/>
              <a:defRPr sz="1960"/>
            </a:lvl2pPr>
            <a:lvl3pPr marL="640080" indent="0">
              <a:buNone/>
              <a:defRPr sz="1680"/>
            </a:lvl3pPr>
            <a:lvl4pPr marL="960120" indent="0">
              <a:buNone/>
              <a:defRPr sz="1400"/>
            </a:lvl4pPr>
            <a:lvl5pPr marL="1280160" indent="0">
              <a:buNone/>
              <a:defRPr sz="1400"/>
            </a:lvl5pPr>
            <a:lvl6pPr marL="1600200" indent="0">
              <a:buNone/>
              <a:defRPr sz="1400"/>
            </a:lvl6pPr>
            <a:lvl7pPr marL="1920240" indent="0">
              <a:buNone/>
              <a:defRPr sz="1400"/>
            </a:lvl7pPr>
            <a:lvl8pPr marL="2240280" indent="0">
              <a:buNone/>
              <a:defRPr sz="1400"/>
            </a:lvl8pPr>
            <a:lvl9pPr marL="2560320" indent="0">
              <a:buNone/>
              <a:defRPr sz="1400"/>
            </a:lvl9pPr>
          </a:lstStyle>
          <a:p>
            <a:r>
              <a:rPr lang="en-US"/>
              <a:t>Click icon to add picture</a:t>
            </a:r>
            <a:endParaRPr lang="en-US" dirty="0"/>
          </a:p>
        </p:txBody>
      </p:sp>
      <p:sp>
        <p:nvSpPr>
          <p:cNvPr id="4" name="Text Placeholder 3"/>
          <p:cNvSpPr>
            <a:spLocks noGrp="1"/>
          </p:cNvSpPr>
          <p:nvPr>
            <p:ph type="body" sz="half" idx="2"/>
          </p:nvPr>
        </p:nvSpPr>
        <p:spPr>
          <a:xfrm>
            <a:off x="440889" y="2194560"/>
            <a:ext cx="2064425" cy="4065694"/>
          </a:xfrm>
        </p:spPr>
        <p:txBody>
          <a:bodyPr/>
          <a:lstStyle>
            <a:lvl1pPr marL="0" indent="0">
              <a:buNone/>
              <a:defRPr sz="1120"/>
            </a:lvl1pPr>
            <a:lvl2pPr marL="320040" indent="0">
              <a:buNone/>
              <a:defRPr sz="980"/>
            </a:lvl2pPr>
            <a:lvl3pPr marL="640080" indent="0">
              <a:buNone/>
              <a:defRPr sz="840"/>
            </a:lvl3pPr>
            <a:lvl4pPr marL="960120" indent="0">
              <a:buNone/>
              <a:defRPr sz="700"/>
            </a:lvl4pPr>
            <a:lvl5pPr marL="1280160" indent="0">
              <a:buNone/>
              <a:defRPr sz="700"/>
            </a:lvl5pPr>
            <a:lvl6pPr marL="1600200" indent="0">
              <a:buNone/>
              <a:defRPr sz="700"/>
            </a:lvl6pPr>
            <a:lvl7pPr marL="1920240" indent="0">
              <a:buNone/>
              <a:defRPr sz="700"/>
            </a:lvl7pPr>
            <a:lvl8pPr marL="2240280" indent="0">
              <a:buNone/>
              <a:defRPr sz="700"/>
            </a:lvl8pPr>
            <a:lvl9pPr marL="2560320" indent="0">
              <a:buNone/>
              <a:defRPr sz="700"/>
            </a:lvl9pPr>
          </a:lstStyle>
          <a:p>
            <a:pPr lvl="0"/>
            <a:r>
              <a:rPr lang="en-US"/>
              <a:t>Click to edit Master text styles</a:t>
            </a:r>
          </a:p>
        </p:txBody>
      </p:sp>
      <p:sp>
        <p:nvSpPr>
          <p:cNvPr id="5" name="Date Placeholder 4"/>
          <p:cNvSpPr>
            <a:spLocks noGrp="1"/>
          </p:cNvSpPr>
          <p:nvPr>
            <p:ph type="dt" sz="half" idx="10"/>
          </p:nvPr>
        </p:nvSpPr>
        <p:spPr/>
        <p:txBody>
          <a:bodyPr/>
          <a:lstStyle/>
          <a:p>
            <a:fld id="{E3B2A29A-82D1-6740-82B3-52D1C974F9F3}" type="datetimeFigureOut">
              <a:rPr lang="en-US" smtClean="0"/>
              <a:t>3/9/24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66C8111-41E3-5E42-AA6F-3E31C3E41F71}" type="slidenum">
              <a:rPr lang="en-US" smtClean="0"/>
              <a:t>‹#›</a:t>
            </a:fld>
            <a:endParaRPr lang="en-US"/>
          </a:p>
        </p:txBody>
      </p:sp>
    </p:spTree>
    <p:extLst>
      <p:ext uri="{BB962C8B-B14F-4D97-AF65-F5344CB8AC3E}">
        <p14:creationId xmlns:p14="http://schemas.microsoft.com/office/powerpoint/2010/main" val="3440827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055" y="389468"/>
            <a:ext cx="5520690" cy="141393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40055" y="1947333"/>
            <a:ext cx="5520690" cy="464142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40055" y="6780108"/>
            <a:ext cx="1440180" cy="389467"/>
          </a:xfrm>
          <a:prstGeom prst="rect">
            <a:avLst/>
          </a:prstGeom>
        </p:spPr>
        <p:txBody>
          <a:bodyPr vert="horz" lIns="91440" tIns="45720" rIns="91440" bIns="45720" rtlCol="0" anchor="ctr"/>
          <a:lstStyle>
            <a:lvl1pPr algn="l">
              <a:defRPr sz="840">
                <a:solidFill>
                  <a:schemeClr val="tx1">
                    <a:tint val="75000"/>
                  </a:schemeClr>
                </a:solidFill>
              </a:defRPr>
            </a:lvl1pPr>
          </a:lstStyle>
          <a:p>
            <a:fld id="{E3B2A29A-82D1-6740-82B3-52D1C974F9F3}" type="datetimeFigureOut">
              <a:rPr lang="en-US" smtClean="0"/>
              <a:t>3/9/24</a:t>
            </a:fld>
            <a:endParaRPr lang="en-US"/>
          </a:p>
        </p:txBody>
      </p:sp>
      <p:sp>
        <p:nvSpPr>
          <p:cNvPr id="5" name="Footer Placeholder 4"/>
          <p:cNvSpPr>
            <a:spLocks noGrp="1"/>
          </p:cNvSpPr>
          <p:nvPr>
            <p:ph type="ftr" sz="quarter" idx="3"/>
          </p:nvPr>
        </p:nvSpPr>
        <p:spPr>
          <a:xfrm>
            <a:off x="2120265" y="6780108"/>
            <a:ext cx="2160270" cy="389467"/>
          </a:xfrm>
          <a:prstGeom prst="rect">
            <a:avLst/>
          </a:prstGeom>
        </p:spPr>
        <p:txBody>
          <a:bodyPr vert="horz" lIns="91440" tIns="45720" rIns="91440" bIns="45720" rtlCol="0" anchor="ctr"/>
          <a:lstStyle>
            <a:lvl1pPr algn="ctr">
              <a:defRPr sz="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520565" y="6780108"/>
            <a:ext cx="1440180" cy="389467"/>
          </a:xfrm>
          <a:prstGeom prst="rect">
            <a:avLst/>
          </a:prstGeom>
        </p:spPr>
        <p:txBody>
          <a:bodyPr vert="horz" lIns="91440" tIns="45720" rIns="91440" bIns="45720" rtlCol="0" anchor="ctr"/>
          <a:lstStyle>
            <a:lvl1pPr algn="r">
              <a:defRPr sz="840">
                <a:solidFill>
                  <a:schemeClr val="tx1">
                    <a:tint val="75000"/>
                  </a:schemeClr>
                </a:solidFill>
              </a:defRPr>
            </a:lvl1pPr>
          </a:lstStyle>
          <a:p>
            <a:fld id="{866C8111-41E3-5E42-AA6F-3E31C3E41F71}" type="slidenum">
              <a:rPr lang="en-US" smtClean="0"/>
              <a:t>‹#›</a:t>
            </a:fld>
            <a:endParaRPr lang="en-US"/>
          </a:p>
        </p:txBody>
      </p:sp>
    </p:spTree>
    <p:extLst>
      <p:ext uri="{BB962C8B-B14F-4D97-AF65-F5344CB8AC3E}">
        <p14:creationId xmlns:p14="http://schemas.microsoft.com/office/powerpoint/2010/main" val="39375664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40080" rtl="0" eaLnBrk="1" latinLnBrk="0" hangingPunct="1">
        <a:lnSpc>
          <a:spcPct val="90000"/>
        </a:lnSpc>
        <a:spcBef>
          <a:spcPct val="0"/>
        </a:spcBef>
        <a:buNone/>
        <a:defRPr sz="3080" kern="1200">
          <a:solidFill>
            <a:schemeClr val="tx1"/>
          </a:solidFill>
          <a:latin typeface="+mj-lt"/>
          <a:ea typeface="+mj-ea"/>
          <a:cs typeface="+mj-cs"/>
        </a:defRPr>
      </a:lvl1pPr>
    </p:titleStyle>
    <p:bodyStyle>
      <a:lvl1pPr marL="160020" indent="-160020" algn="l" defTabSz="640080" rtl="0" eaLnBrk="1" latinLnBrk="0" hangingPunct="1">
        <a:lnSpc>
          <a:spcPct val="90000"/>
        </a:lnSpc>
        <a:spcBef>
          <a:spcPts val="700"/>
        </a:spcBef>
        <a:buFont typeface="Arial" panose="020B0604020202020204" pitchFamily="34" charset="0"/>
        <a:buChar char="•"/>
        <a:defRPr sz="1960" kern="1200">
          <a:solidFill>
            <a:schemeClr val="tx1"/>
          </a:solidFill>
          <a:latin typeface="+mn-lt"/>
          <a:ea typeface="+mn-ea"/>
          <a:cs typeface="+mn-cs"/>
        </a:defRPr>
      </a:lvl1pPr>
      <a:lvl2pPr marL="480060" indent="-160020" algn="l" defTabSz="640080" rtl="0" eaLnBrk="1" latinLnBrk="0" hangingPunct="1">
        <a:lnSpc>
          <a:spcPct val="90000"/>
        </a:lnSpc>
        <a:spcBef>
          <a:spcPts val="350"/>
        </a:spcBef>
        <a:buFont typeface="Arial" panose="020B0604020202020204" pitchFamily="34" charset="0"/>
        <a:buChar char="•"/>
        <a:defRPr sz="1680" kern="1200">
          <a:solidFill>
            <a:schemeClr val="tx1"/>
          </a:solidFill>
          <a:latin typeface="+mn-lt"/>
          <a:ea typeface="+mn-ea"/>
          <a:cs typeface="+mn-cs"/>
        </a:defRPr>
      </a:lvl2pPr>
      <a:lvl3pPr marL="800100" indent="-160020" algn="l" defTabSz="640080" rtl="0" eaLnBrk="1" latinLnBrk="0" hangingPunct="1">
        <a:lnSpc>
          <a:spcPct val="90000"/>
        </a:lnSpc>
        <a:spcBef>
          <a:spcPts val="350"/>
        </a:spcBef>
        <a:buFont typeface="Arial" panose="020B0604020202020204" pitchFamily="34" charset="0"/>
        <a:buChar char="•"/>
        <a:defRPr sz="1400" kern="1200">
          <a:solidFill>
            <a:schemeClr val="tx1"/>
          </a:solidFill>
          <a:latin typeface="+mn-lt"/>
          <a:ea typeface="+mn-ea"/>
          <a:cs typeface="+mn-cs"/>
        </a:defRPr>
      </a:lvl3pPr>
      <a:lvl4pPr marL="112014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4pPr>
      <a:lvl5pPr marL="144018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5pPr>
      <a:lvl6pPr marL="176022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6pPr>
      <a:lvl7pPr marL="208026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7pPr>
      <a:lvl8pPr marL="240030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8pPr>
      <a:lvl9pPr marL="272034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9pPr>
    </p:bodyStyle>
    <p:otherStyle>
      <a:defPPr>
        <a:defRPr lang="en-US"/>
      </a:defPPr>
      <a:lvl1pPr marL="0" algn="l" defTabSz="640080" rtl="0" eaLnBrk="1" latinLnBrk="0" hangingPunct="1">
        <a:defRPr sz="1260" kern="1200">
          <a:solidFill>
            <a:schemeClr val="tx1"/>
          </a:solidFill>
          <a:latin typeface="+mn-lt"/>
          <a:ea typeface="+mn-ea"/>
          <a:cs typeface="+mn-cs"/>
        </a:defRPr>
      </a:lvl1pPr>
      <a:lvl2pPr marL="320040" algn="l" defTabSz="640080" rtl="0" eaLnBrk="1" latinLnBrk="0" hangingPunct="1">
        <a:defRPr sz="1260" kern="1200">
          <a:solidFill>
            <a:schemeClr val="tx1"/>
          </a:solidFill>
          <a:latin typeface="+mn-lt"/>
          <a:ea typeface="+mn-ea"/>
          <a:cs typeface="+mn-cs"/>
        </a:defRPr>
      </a:lvl2pPr>
      <a:lvl3pPr marL="640080" algn="l" defTabSz="640080" rtl="0" eaLnBrk="1" latinLnBrk="0" hangingPunct="1">
        <a:defRPr sz="1260" kern="1200">
          <a:solidFill>
            <a:schemeClr val="tx1"/>
          </a:solidFill>
          <a:latin typeface="+mn-lt"/>
          <a:ea typeface="+mn-ea"/>
          <a:cs typeface="+mn-cs"/>
        </a:defRPr>
      </a:lvl3pPr>
      <a:lvl4pPr marL="960120" algn="l" defTabSz="640080" rtl="0" eaLnBrk="1" latinLnBrk="0" hangingPunct="1">
        <a:defRPr sz="1260" kern="1200">
          <a:solidFill>
            <a:schemeClr val="tx1"/>
          </a:solidFill>
          <a:latin typeface="+mn-lt"/>
          <a:ea typeface="+mn-ea"/>
          <a:cs typeface="+mn-cs"/>
        </a:defRPr>
      </a:lvl4pPr>
      <a:lvl5pPr marL="1280160" algn="l" defTabSz="640080" rtl="0" eaLnBrk="1" latinLnBrk="0" hangingPunct="1">
        <a:defRPr sz="1260" kern="1200">
          <a:solidFill>
            <a:schemeClr val="tx1"/>
          </a:solidFill>
          <a:latin typeface="+mn-lt"/>
          <a:ea typeface="+mn-ea"/>
          <a:cs typeface="+mn-cs"/>
        </a:defRPr>
      </a:lvl5pPr>
      <a:lvl6pPr marL="1600200" algn="l" defTabSz="640080" rtl="0" eaLnBrk="1" latinLnBrk="0" hangingPunct="1">
        <a:defRPr sz="1260" kern="1200">
          <a:solidFill>
            <a:schemeClr val="tx1"/>
          </a:solidFill>
          <a:latin typeface="+mn-lt"/>
          <a:ea typeface="+mn-ea"/>
          <a:cs typeface="+mn-cs"/>
        </a:defRPr>
      </a:lvl6pPr>
      <a:lvl7pPr marL="1920240" algn="l" defTabSz="640080" rtl="0" eaLnBrk="1" latinLnBrk="0" hangingPunct="1">
        <a:defRPr sz="1260" kern="1200">
          <a:solidFill>
            <a:schemeClr val="tx1"/>
          </a:solidFill>
          <a:latin typeface="+mn-lt"/>
          <a:ea typeface="+mn-ea"/>
          <a:cs typeface="+mn-cs"/>
        </a:defRPr>
      </a:lvl7pPr>
      <a:lvl8pPr marL="2240280" algn="l" defTabSz="640080" rtl="0" eaLnBrk="1" latinLnBrk="0" hangingPunct="1">
        <a:defRPr sz="1260" kern="1200">
          <a:solidFill>
            <a:schemeClr val="tx1"/>
          </a:solidFill>
          <a:latin typeface="+mn-lt"/>
          <a:ea typeface="+mn-ea"/>
          <a:cs typeface="+mn-cs"/>
        </a:defRPr>
      </a:lvl8pPr>
      <a:lvl9pPr marL="2560320" algn="l" defTabSz="640080" rtl="0" eaLnBrk="1" latinLnBrk="0" hangingPunct="1">
        <a:defRPr sz="12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920F703-1DBA-CC8C-6CD5-D792A38C0E64}"/>
              </a:ext>
            </a:extLst>
          </p:cNvPr>
          <p:cNvSpPr txBox="1"/>
          <p:nvPr/>
        </p:nvSpPr>
        <p:spPr>
          <a:xfrm>
            <a:off x="144378" y="223045"/>
            <a:ext cx="5979695" cy="830997"/>
          </a:xfrm>
          <a:prstGeom prst="rect">
            <a:avLst/>
          </a:prstGeom>
          <a:noFill/>
        </p:spPr>
        <p:txBody>
          <a:bodyPr wrap="square">
            <a:spAutoFit/>
          </a:bodyPr>
          <a:lstStyle/>
          <a:p>
            <a:r>
              <a:rPr lang="en-US" sz="1200" b="1" dirty="0">
                <a:effectLst/>
                <a:latin typeface="Arial" panose="020B0604020202020204" pitchFamily="34" charset="0"/>
                <a:ea typeface="Calibri" panose="020F0502020204030204" pitchFamily="34" charset="0"/>
              </a:rPr>
              <a:t>Supplemental table 3.1</a:t>
            </a:r>
            <a:r>
              <a:rPr lang="en-US" sz="1200" dirty="0">
                <a:effectLst/>
                <a:latin typeface="Arial" panose="020B0604020202020204" pitchFamily="34" charset="0"/>
                <a:ea typeface="Calibri" panose="020F0502020204030204" pitchFamily="34" charset="0"/>
              </a:rPr>
              <a:t>. Previous diets fed to study dogs prior to presentation at CSU VTH and enrollment in EL trial. Diets ordered starting with the diet the dog was ingesting at the time of presentation (T0 current diet) to the most recent to longest ago with increasing number. 	</a:t>
            </a:r>
            <a:r>
              <a:rPr lang="en-US" sz="1200" dirty="0">
                <a:effectLst/>
              </a:rPr>
              <a:t> </a:t>
            </a:r>
            <a:endParaRPr lang="en-US" sz="1200" dirty="0"/>
          </a:p>
        </p:txBody>
      </p:sp>
      <p:pic>
        <p:nvPicPr>
          <p:cNvPr id="9" name="Picture 8">
            <a:extLst>
              <a:ext uri="{FF2B5EF4-FFF2-40B4-BE49-F238E27FC236}">
                <a16:creationId xmlns:a16="http://schemas.microsoft.com/office/drawing/2014/main" id="{11ECD903-4111-3038-E92E-75023F0233AA}"/>
              </a:ext>
            </a:extLst>
          </p:cNvPr>
          <p:cNvPicPr>
            <a:picLocks noChangeAspect="1"/>
          </p:cNvPicPr>
          <p:nvPr/>
        </p:nvPicPr>
        <p:blipFill>
          <a:blip r:embed="rId2"/>
          <a:stretch>
            <a:fillRect/>
          </a:stretch>
        </p:blipFill>
        <p:spPr>
          <a:xfrm>
            <a:off x="1" y="1150293"/>
            <a:ext cx="6400800" cy="5109228"/>
          </a:xfrm>
          <a:prstGeom prst="rect">
            <a:avLst/>
          </a:prstGeom>
        </p:spPr>
      </p:pic>
    </p:spTree>
    <p:extLst>
      <p:ext uri="{BB962C8B-B14F-4D97-AF65-F5344CB8AC3E}">
        <p14:creationId xmlns:p14="http://schemas.microsoft.com/office/powerpoint/2010/main" val="1945578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648B824-18F1-9585-5C57-4E969F25BE95}"/>
              </a:ext>
            </a:extLst>
          </p:cNvPr>
          <p:cNvSpPr txBox="1"/>
          <p:nvPr/>
        </p:nvSpPr>
        <p:spPr>
          <a:xfrm>
            <a:off x="84221" y="149493"/>
            <a:ext cx="6172200" cy="1384995"/>
          </a:xfrm>
          <a:prstGeom prst="rect">
            <a:avLst/>
          </a:prstGeom>
          <a:noFill/>
        </p:spPr>
        <p:txBody>
          <a:bodyPr wrap="square">
            <a:spAutoFit/>
          </a:bodyPr>
          <a:lstStyle/>
          <a:p>
            <a:pPr marL="0" marR="0">
              <a:spcBef>
                <a:spcPts val="0"/>
              </a:spcBef>
              <a:spcAft>
                <a:spcPts val="0"/>
              </a:spcAft>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Supplemental table 3.2</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 Histopathology findings from endoscopic intestinal biopsies from n=22 dogs with chronic enteropathy at T1 visit, prior to introduction of the study diet. Pathologist varied between dogs. R, responder; NR, non-responder; LP, lymphoplasmacytic, LPE, lymphoplasmacytic with eosinophils; mod, moderate; LPEN, lymphoplasmacytic with eosinophils and neutrophils; </a:t>
            </a:r>
            <a:r>
              <a:rPr lang="en-US" sz="1200" kern="100" dirty="0" err="1">
                <a:effectLst/>
                <a:latin typeface="Arial" panose="020B0604020202020204" pitchFamily="34" charset="0"/>
                <a:ea typeface="Calibri" panose="020F0502020204030204" pitchFamily="34" charset="0"/>
                <a:cs typeface="Times New Roman" panose="02020603050405020304" pitchFamily="18" charset="0"/>
              </a:rPr>
              <a:t>Mf</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 macrophagic; P, </a:t>
            </a:r>
            <a:r>
              <a:rPr lang="en-US" sz="1200" kern="100" dirty="0" err="1">
                <a:effectLst/>
                <a:latin typeface="Arial" panose="020B0604020202020204" pitchFamily="34" charset="0"/>
                <a:ea typeface="Calibri" panose="020F0502020204030204" pitchFamily="34" charset="0"/>
                <a:cs typeface="Times New Roman" panose="02020603050405020304" pitchFamily="18" charset="0"/>
              </a:rPr>
              <a:t>plasmacytic</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 E, eosinophilic; NSL, no significant lesions; xx, not sampled; LD, lacteal dilation; CD, crypt distension.</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1D6624EA-0B31-A549-E2A4-B427D79A45D1}"/>
              </a:ext>
            </a:extLst>
          </p:cNvPr>
          <p:cNvPicPr>
            <a:picLocks noChangeAspect="1"/>
          </p:cNvPicPr>
          <p:nvPr/>
        </p:nvPicPr>
        <p:blipFill>
          <a:blip r:embed="rId2"/>
          <a:stretch>
            <a:fillRect/>
          </a:stretch>
        </p:blipFill>
        <p:spPr>
          <a:xfrm>
            <a:off x="34513" y="1618709"/>
            <a:ext cx="6331774" cy="3843628"/>
          </a:xfrm>
          <a:prstGeom prst="rect">
            <a:avLst/>
          </a:prstGeom>
        </p:spPr>
      </p:pic>
    </p:spTree>
    <p:extLst>
      <p:ext uri="{BB962C8B-B14F-4D97-AF65-F5344CB8AC3E}">
        <p14:creationId xmlns:p14="http://schemas.microsoft.com/office/powerpoint/2010/main" val="3299397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CAF54A-BCA5-AEBC-C1B4-FD4D6155408A}"/>
              </a:ext>
            </a:extLst>
          </p:cNvPr>
          <p:cNvSpPr txBox="1"/>
          <p:nvPr/>
        </p:nvSpPr>
        <p:spPr>
          <a:xfrm>
            <a:off x="108284" y="193375"/>
            <a:ext cx="6051884" cy="646331"/>
          </a:xfrm>
          <a:prstGeom prst="rect">
            <a:avLst/>
          </a:prstGeom>
          <a:noFill/>
        </p:spPr>
        <p:txBody>
          <a:bodyPr wrap="square">
            <a:spAutoFit/>
          </a:bodyPr>
          <a:lstStyle/>
          <a:p>
            <a:pPr marL="0" marR="0">
              <a:spcBef>
                <a:spcPts val="0"/>
              </a:spcBef>
              <a:spcAft>
                <a:spcPts val="0"/>
              </a:spcAft>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Supplemental table 3.3.</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 Details regarding dose and frequency of administration of oral medications deemed essential by owners and continued at stable dose throughout the EL feeding period to 7/23 CE dogs.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7430E429-E0C2-061A-5D4A-EC42CC241296}"/>
              </a:ext>
            </a:extLst>
          </p:cNvPr>
          <p:cNvPicPr>
            <a:picLocks noChangeAspect="1"/>
          </p:cNvPicPr>
          <p:nvPr/>
        </p:nvPicPr>
        <p:blipFill>
          <a:blip r:embed="rId2"/>
          <a:stretch>
            <a:fillRect/>
          </a:stretch>
        </p:blipFill>
        <p:spPr>
          <a:xfrm>
            <a:off x="108284" y="938463"/>
            <a:ext cx="5137484" cy="1975955"/>
          </a:xfrm>
          <a:prstGeom prst="rect">
            <a:avLst/>
          </a:prstGeom>
        </p:spPr>
      </p:pic>
    </p:spTree>
    <p:extLst>
      <p:ext uri="{BB962C8B-B14F-4D97-AF65-F5344CB8AC3E}">
        <p14:creationId xmlns:p14="http://schemas.microsoft.com/office/powerpoint/2010/main" val="114898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6C9118-4E99-9F3F-86A1-3C6476AD62A6}"/>
              </a:ext>
            </a:extLst>
          </p:cNvPr>
          <p:cNvSpPr txBox="1"/>
          <p:nvPr/>
        </p:nvSpPr>
        <p:spPr>
          <a:xfrm>
            <a:off x="132347" y="126520"/>
            <a:ext cx="6075947" cy="1015663"/>
          </a:xfrm>
          <a:prstGeom prst="rect">
            <a:avLst/>
          </a:prstGeom>
          <a:noFill/>
        </p:spPr>
        <p:txBody>
          <a:bodyPr wrap="square">
            <a:spAutoFit/>
          </a:bodyPr>
          <a:lstStyle/>
          <a:p>
            <a:pPr marL="0" marR="0">
              <a:spcBef>
                <a:spcPts val="0"/>
              </a:spcBef>
              <a:spcAft>
                <a:spcPts val="0"/>
              </a:spcAft>
            </a:pP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Supplemental </a:t>
            </a:r>
            <a:r>
              <a:rPr lang="en-US" sz="1200" b="1" kern="100" dirty="0">
                <a:latin typeface="Arial" panose="020B0604020202020204" pitchFamily="34" charset="0"/>
                <a:ea typeface="Calibri" panose="020F0502020204030204" pitchFamily="34" charset="0"/>
                <a:cs typeface="Times New Roman" panose="02020603050405020304" pitchFamily="18" charset="0"/>
              </a:rPr>
              <a:t>t</a:t>
            </a:r>
            <a:r>
              <a:rPr lang="en-US" sz="1200" b="1" kern="100" dirty="0">
                <a:effectLst/>
                <a:latin typeface="Arial" panose="020B0604020202020204" pitchFamily="34" charset="0"/>
                <a:ea typeface="Calibri" panose="020F0502020204030204" pitchFamily="34" charset="0"/>
                <a:cs typeface="Times New Roman" panose="02020603050405020304" pitchFamily="18" charset="0"/>
              </a:rPr>
              <a:t>able 3.4</a:t>
            </a:r>
            <a:r>
              <a:rPr lang="en-US" sz="1200" kern="100" dirty="0">
                <a:effectLst/>
                <a:latin typeface="Arial" panose="020B0604020202020204" pitchFamily="34" charset="0"/>
                <a:ea typeface="Calibri" panose="020F0502020204030204" pitchFamily="34" charset="0"/>
                <a:cs typeface="Times New Roman" panose="02020603050405020304" pitchFamily="18" charset="0"/>
              </a:rPr>
              <a:t>. Mean ± standard deviation of alpha diversity indices based on 16S sequencing of DNA extracted from fecal samples. Values before and after 2 weeks of EL feeding in the responder (n=13) and non-responder (n=5) groups were compared with a repeated measures two-way ANOVA. R, responder; NR, non-responder; Tx, treatment.</a:t>
            </a:r>
            <a:endParaRPr lang="en-US" sz="14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7195C542-1C2A-782A-6F2E-69214CA445F5}"/>
              </a:ext>
            </a:extLst>
          </p:cNvPr>
          <p:cNvPicPr>
            <a:picLocks noChangeAspect="1"/>
          </p:cNvPicPr>
          <p:nvPr/>
        </p:nvPicPr>
        <p:blipFill>
          <a:blip r:embed="rId2"/>
          <a:stretch>
            <a:fillRect/>
          </a:stretch>
        </p:blipFill>
        <p:spPr>
          <a:xfrm>
            <a:off x="132347" y="1261978"/>
            <a:ext cx="6017666" cy="759327"/>
          </a:xfrm>
          <a:prstGeom prst="rect">
            <a:avLst/>
          </a:prstGeom>
        </p:spPr>
      </p:pic>
    </p:spTree>
    <p:extLst>
      <p:ext uri="{BB962C8B-B14F-4D97-AF65-F5344CB8AC3E}">
        <p14:creationId xmlns:p14="http://schemas.microsoft.com/office/powerpoint/2010/main" val="354102486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15</TotalTime>
  <Words>255</Words>
  <Application>Microsoft Macintosh PowerPoint</Application>
  <PresentationFormat>Custom</PresentationFormat>
  <Paragraphs>4</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Manchester,Alison</dc:creator>
  <cp:lastModifiedBy>Manchester,Alison</cp:lastModifiedBy>
  <cp:revision>1</cp:revision>
  <dcterms:created xsi:type="dcterms:W3CDTF">2023-12-07T03:37:40Z</dcterms:created>
  <dcterms:modified xsi:type="dcterms:W3CDTF">2024-03-09T18:40:20Z</dcterms:modified>
</cp:coreProperties>
</file>