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60" r:id="rId5"/>
    <p:sldId id="259" r:id="rId6"/>
  </p:sldIdLst>
  <p:sldSz cx="6400800" cy="73152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091"/>
    <p:restoredTop sz="95846"/>
  </p:normalViewPr>
  <p:slideViewPr>
    <p:cSldViewPr snapToGrid="0">
      <p:cViewPr varScale="1">
        <p:scale>
          <a:sx n="105" d="100"/>
          <a:sy n="105" d="100"/>
        </p:scale>
        <p:origin x="2376"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nchester,Alison" userId="d0972f8c-59b7-46bd-be60-f4fe6d657a4b" providerId="ADAL" clId="{29313873-00B2-8842-A63E-ADBA8EF94C81}"/>
    <pc:docChg chg="modSld">
      <pc:chgData name="Manchester,Alison" userId="d0972f8c-59b7-46bd-be60-f4fe6d657a4b" providerId="ADAL" clId="{29313873-00B2-8842-A63E-ADBA8EF94C81}" dt="2024-03-08T20:41:13.371" v="18" actId="20577"/>
      <pc:docMkLst>
        <pc:docMk/>
      </pc:docMkLst>
      <pc:sldChg chg="modSp mod">
        <pc:chgData name="Manchester,Alison" userId="d0972f8c-59b7-46bd-be60-f4fe6d657a4b" providerId="ADAL" clId="{29313873-00B2-8842-A63E-ADBA8EF94C81}" dt="2024-03-08T20:40:55.085" v="2" actId="20577"/>
        <pc:sldMkLst>
          <pc:docMk/>
          <pc:sldMk cId="1042689983" sldId="256"/>
        </pc:sldMkLst>
        <pc:spChg chg="mod">
          <ac:chgData name="Manchester,Alison" userId="d0972f8c-59b7-46bd-be60-f4fe6d657a4b" providerId="ADAL" clId="{29313873-00B2-8842-A63E-ADBA8EF94C81}" dt="2024-03-08T20:40:55.085" v="2" actId="20577"/>
          <ac:spMkLst>
            <pc:docMk/>
            <pc:sldMk cId="1042689983" sldId="256"/>
            <ac:spMk id="13" creationId="{4EBAA1B0-AA90-0D6B-E089-89647E948A80}"/>
          </ac:spMkLst>
        </pc:spChg>
      </pc:sldChg>
      <pc:sldChg chg="modSp mod">
        <pc:chgData name="Manchester,Alison" userId="d0972f8c-59b7-46bd-be60-f4fe6d657a4b" providerId="ADAL" clId="{29313873-00B2-8842-A63E-ADBA8EF94C81}" dt="2024-03-08T20:40:58.130" v="5" actId="20577"/>
        <pc:sldMkLst>
          <pc:docMk/>
          <pc:sldMk cId="1459245667" sldId="257"/>
        </pc:sldMkLst>
        <pc:spChg chg="mod">
          <ac:chgData name="Manchester,Alison" userId="d0972f8c-59b7-46bd-be60-f4fe6d657a4b" providerId="ADAL" clId="{29313873-00B2-8842-A63E-ADBA8EF94C81}" dt="2024-03-08T20:40:58.130" v="5" actId="20577"/>
          <ac:spMkLst>
            <pc:docMk/>
            <pc:sldMk cId="1459245667" sldId="257"/>
            <ac:spMk id="4" creationId="{F56FB23D-EF9D-1556-E78C-49E8C68A703F}"/>
          </ac:spMkLst>
        </pc:spChg>
      </pc:sldChg>
      <pc:sldChg chg="modSp mod">
        <pc:chgData name="Manchester,Alison" userId="d0972f8c-59b7-46bd-be60-f4fe6d657a4b" providerId="ADAL" clId="{29313873-00B2-8842-A63E-ADBA8EF94C81}" dt="2024-03-08T20:41:01.467" v="8" actId="20577"/>
        <pc:sldMkLst>
          <pc:docMk/>
          <pc:sldMk cId="1252793498" sldId="258"/>
        </pc:sldMkLst>
        <pc:spChg chg="mod">
          <ac:chgData name="Manchester,Alison" userId="d0972f8c-59b7-46bd-be60-f4fe6d657a4b" providerId="ADAL" clId="{29313873-00B2-8842-A63E-ADBA8EF94C81}" dt="2024-03-08T20:41:01.467" v="8" actId="20577"/>
          <ac:spMkLst>
            <pc:docMk/>
            <pc:sldMk cId="1252793498" sldId="258"/>
            <ac:spMk id="4" creationId="{51FE455A-5713-97ED-6D0B-946CA4C63399}"/>
          </ac:spMkLst>
        </pc:spChg>
      </pc:sldChg>
      <pc:sldChg chg="modSp mod">
        <pc:chgData name="Manchester,Alison" userId="d0972f8c-59b7-46bd-be60-f4fe6d657a4b" providerId="ADAL" clId="{29313873-00B2-8842-A63E-ADBA8EF94C81}" dt="2024-03-08T20:41:13.371" v="18" actId="20577"/>
        <pc:sldMkLst>
          <pc:docMk/>
          <pc:sldMk cId="1181121519" sldId="259"/>
        </pc:sldMkLst>
        <pc:spChg chg="mod">
          <ac:chgData name="Manchester,Alison" userId="d0972f8c-59b7-46bd-be60-f4fe6d657a4b" providerId="ADAL" clId="{29313873-00B2-8842-A63E-ADBA8EF94C81}" dt="2024-03-08T20:41:13.371" v="18" actId="20577"/>
          <ac:spMkLst>
            <pc:docMk/>
            <pc:sldMk cId="1181121519" sldId="259"/>
            <ac:spMk id="13" creationId="{4B0E75DB-88B1-C758-AA3B-273A17E82919}"/>
          </ac:spMkLst>
        </pc:spChg>
      </pc:sldChg>
      <pc:sldChg chg="modSp mod">
        <pc:chgData name="Manchester,Alison" userId="d0972f8c-59b7-46bd-be60-f4fe6d657a4b" providerId="ADAL" clId="{29313873-00B2-8842-A63E-ADBA8EF94C81}" dt="2024-03-08T20:41:07.800" v="13" actId="20577"/>
        <pc:sldMkLst>
          <pc:docMk/>
          <pc:sldMk cId="1491190887" sldId="260"/>
        </pc:sldMkLst>
        <pc:spChg chg="mod">
          <ac:chgData name="Manchester,Alison" userId="d0972f8c-59b7-46bd-be60-f4fe6d657a4b" providerId="ADAL" clId="{29313873-00B2-8842-A63E-ADBA8EF94C81}" dt="2024-03-08T20:41:07.800" v="13" actId="20577"/>
          <ac:spMkLst>
            <pc:docMk/>
            <pc:sldMk cId="1491190887" sldId="260"/>
            <ac:spMk id="7" creationId="{5E462CE1-A510-A563-4384-6FE6F169AD9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 y="1197187"/>
            <a:ext cx="5440680" cy="2546773"/>
          </a:xfrm>
        </p:spPr>
        <p:txBody>
          <a:bodyPr anchor="b"/>
          <a:lstStyle>
            <a:lvl1pPr algn="ctr">
              <a:defRPr sz="4200"/>
            </a:lvl1pPr>
          </a:lstStyle>
          <a:p>
            <a:r>
              <a:rPr lang="en-US"/>
              <a:t>Click to edit Master title style</a:t>
            </a:r>
            <a:endParaRPr lang="en-US" dirty="0"/>
          </a:p>
        </p:txBody>
      </p:sp>
      <p:sp>
        <p:nvSpPr>
          <p:cNvPr id="3" name="Subtitle 2"/>
          <p:cNvSpPr>
            <a:spLocks noGrp="1"/>
          </p:cNvSpPr>
          <p:nvPr>
            <p:ph type="subTitle" idx="1"/>
          </p:nvPr>
        </p:nvSpPr>
        <p:spPr>
          <a:xfrm>
            <a:off x="800100" y="3842174"/>
            <a:ext cx="4800600" cy="1766146"/>
          </a:xfrm>
        </p:spPr>
        <p:txBody>
          <a:bodyPr/>
          <a:lstStyle>
            <a:lvl1pPr marL="0" indent="0" algn="ctr">
              <a:buNone/>
              <a:defRPr sz="1680"/>
            </a:lvl1pPr>
            <a:lvl2pPr marL="320040" indent="0" algn="ctr">
              <a:buNone/>
              <a:defRPr sz="1400"/>
            </a:lvl2pPr>
            <a:lvl3pPr marL="640080" indent="0" algn="ctr">
              <a:buNone/>
              <a:defRPr sz="1260"/>
            </a:lvl3pPr>
            <a:lvl4pPr marL="960120" indent="0" algn="ctr">
              <a:buNone/>
              <a:defRPr sz="1120"/>
            </a:lvl4pPr>
            <a:lvl5pPr marL="1280160" indent="0" algn="ctr">
              <a:buNone/>
              <a:defRPr sz="1120"/>
            </a:lvl5pPr>
            <a:lvl6pPr marL="1600200" indent="0" algn="ctr">
              <a:buNone/>
              <a:defRPr sz="1120"/>
            </a:lvl6pPr>
            <a:lvl7pPr marL="1920240" indent="0" algn="ctr">
              <a:buNone/>
              <a:defRPr sz="1120"/>
            </a:lvl7pPr>
            <a:lvl8pPr marL="2240280" indent="0" algn="ctr">
              <a:buNone/>
              <a:defRPr sz="1120"/>
            </a:lvl8pPr>
            <a:lvl9pPr marL="2560320" indent="0" algn="ctr">
              <a:buNone/>
              <a:defRPr sz="112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579B93A-ED7B-EC4B-A5E3-2BCC755D4AE5}" type="datetimeFigureOut">
              <a:rPr lang="en-US" smtClean="0"/>
              <a:t>3/8/24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66EA98-3C64-DA4B-918D-9E762A04A633}" type="slidenum">
              <a:rPr lang="en-US" smtClean="0"/>
              <a:t>‹#›</a:t>
            </a:fld>
            <a:endParaRPr lang="en-US"/>
          </a:p>
        </p:txBody>
      </p:sp>
    </p:spTree>
    <p:extLst>
      <p:ext uri="{BB962C8B-B14F-4D97-AF65-F5344CB8AC3E}">
        <p14:creationId xmlns:p14="http://schemas.microsoft.com/office/powerpoint/2010/main" val="1840168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79B93A-ED7B-EC4B-A5E3-2BCC755D4AE5}" type="datetimeFigureOut">
              <a:rPr lang="en-US" smtClean="0"/>
              <a:t>3/8/24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66EA98-3C64-DA4B-918D-9E762A04A633}" type="slidenum">
              <a:rPr lang="en-US" smtClean="0"/>
              <a:t>‹#›</a:t>
            </a:fld>
            <a:endParaRPr lang="en-US"/>
          </a:p>
        </p:txBody>
      </p:sp>
    </p:spTree>
    <p:extLst>
      <p:ext uri="{BB962C8B-B14F-4D97-AF65-F5344CB8AC3E}">
        <p14:creationId xmlns:p14="http://schemas.microsoft.com/office/powerpoint/2010/main" val="99430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580573" y="389467"/>
            <a:ext cx="1380173" cy="619929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40055" y="389467"/>
            <a:ext cx="4060508" cy="619929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79B93A-ED7B-EC4B-A5E3-2BCC755D4AE5}" type="datetimeFigureOut">
              <a:rPr lang="en-US" smtClean="0"/>
              <a:t>3/8/24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66EA98-3C64-DA4B-918D-9E762A04A633}" type="slidenum">
              <a:rPr lang="en-US" smtClean="0"/>
              <a:t>‹#›</a:t>
            </a:fld>
            <a:endParaRPr lang="en-US"/>
          </a:p>
        </p:txBody>
      </p:sp>
    </p:spTree>
    <p:extLst>
      <p:ext uri="{BB962C8B-B14F-4D97-AF65-F5344CB8AC3E}">
        <p14:creationId xmlns:p14="http://schemas.microsoft.com/office/powerpoint/2010/main" val="3019394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579B93A-ED7B-EC4B-A5E3-2BCC755D4AE5}" type="datetimeFigureOut">
              <a:rPr lang="en-US" smtClean="0"/>
              <a:t>3/8/24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66EA98-3C64-DA4B-918D-9E762A04A633}" type="slidenum">
              <a:rPr lang="en-US" smtClean="0"/>
              <a:t>‹#›</a:t>
            </a:fld>
            <a:endParaRPr lang="en-US"/>
          </a:p>
        </p:txBody>
      </p:sp>
    </p:spTree>
    <p:extLst>
      <p:ext uri="{BB962C8B-B14F-4D97-AF65-F5344CB8AC3E}">
        <p14:creationId xmlns:p14="http://schemas.microsoft.com/office/powerpoint/2010/main" val="31307459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36722" y="1823722"/>
            <a:ext cx="5520690" cy="3042919"/>
          </a:xfrm>
        </p:spPr>
        <p:txBody>
          <a:bodyPr anchor="b"/>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436722" y="4895429"/>
            <a:ext cx="5520690" cy="1600199"/>
          </a:xfrm>
        </p:spPr>
        <p:txBody>
          <a:bodyPr/>
          <a:lstStyle>
            <a:lvl1pPr marL="0" indent="0">
              <a:buNone/>
              <a:defRPr sz="1680">
                <a:solidFill>
                  <a:schemeClr val="tx1"/>
                </a:solidFill>
              </a:defRPr>
            </a:lvl1pPr>
            <a:lvl2pPr marL="320040" indent="0">
              <a:buNone/>
              <a:defRPr sz="1400">
                <a:solidFill>
                  <a:schemeClr val="tx1">
                    <a:tint val="75000"/>
                  </a:schemeClr>
                </a:solidFill>
              </a:defRPr>
            </a:lvl2pPr>
            <a:lvl3pPr marL="640080" indent="0">
              <a:buNone/>
              <a:defRPr sz="1260">
                <a:solidFill>
                  <a:schemeClr val="tx1">
                    <a:tint val="75000"/>
                  </a:schemeClr>
                </a:solidFill>
              </a:defRPr>
            </a:lvl3pPr>
            <a:lvl4pPr marL="960120" indent="0">
              <a:buNone/>
              <a:defRPr sz="1120">
                <a:solidFill>
                  <a:schemeClr val="tx1">
                    <a:tint val="75000"/>
                  </a:schemeClr>
                </a:solidFill>
              </a:defRPr>
            </a:lvl4pPr>
            <a:lvl5pPr marL="1280160" indent="0">
              <a:buNone/>
              <a:defRPr sz="1120">
                <a:solidFill>
                  <a:schemeClr val="tx1">
                    <a:tint val="75000"/>
                  </a:schemeClr>
                </a:solidFill>
              </a:defRPr>
            </a:lvl5pPr>
            <a:lvl6pPr marL="1600200" indent="0">
              <a:buNone/>
              <a:defRPr sz="1120">
                <a:solidFill>
                  <a:schemeClr val="tx1">
                    <a:tint val="75000"/>
                  </a:schemeClr>
                </a:solidFill>
              </a:defRPr>
            </a:lvl6pPr>
            <a:lvl7pPr marL="1920240" indent="0">
              <a:buNone/>
              <a:defRPr sz="1120">
                <a:solidFill>
                  <a:schemeClr val="tx1">
                    <a:tint val="75000"/>
                  </a:schemeClr>
                </a:solidFill>
              </a:defRPr>
            </a:lvl7pPr>
            <a:lvl8pPr marL="2240280" indent="0">
              <a:buNone/>
              <a:defRPr sz="1120">
                <a:solidFill>
                  <a:schemeClr val="tx1">
                    <a:tint val="75000"/>
                  </a:schemeClr>
                </a:solidFill>
              </a:defRPr>
            </a:lvl8pPr>
            <a:lvl9pPr marL="2560320" indent="0">
              <a:buNone/>
              <a:defRPr sz="112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579B93A-ED7B-EC4B-A5E3-2BCC755D4AE5}" type="datetimeFigureOut">
              <a:rPr lang="en-US" smtClean="0"/>
              <a:t>3/8/24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66EA98-3C64-DA4B-918D-9E762A04A633}" type="slidenum">
              <a:rPr lang="en-US" smtClean="0"/>
              <a:t>‹#›</a:t>
            </a:fld>
            <a:endParaRPr lang="en-US"/>
          </a:p>
        </p:txBody>
      </p:sp>
    </p:spTree>
    <p:extLst>
      <p:ext uri="{BB962C8B-B14F-4D97-AF65-F5344CB8AC3E}">
        <p14:creationId xmlns:p14="http://schemas.microsoft.com/office/powerpoint/2010/main" val="267422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40055" y="1947333"/>
            <a:ext cx="2720340" cy="46414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240405" y="1947333"/>
            <a:ext cx="2720340" cy="46414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579B93A-ED7B-EC4B-A5E3-2BCC755D4AE5}" type="datetimeFigureOut">
              <a:rPr lang="en-US" smtClean="0"/>
              <a:t>3/8/24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66EA98-3C64-DA4B-918D-9E762A04A633}" type="slidenum">
              <a:rPr lang="en-US" smtClean="0"/>
              <a:t>‹#›</a:t>
            </a:fld>
            <a:endParaRPr lang="en-US"/>
          </a:p>
        </p:txBody>
      </p:sp>
    </p:spTree>
    <p:extLst>
      <p:ext uri="{BB962C8B-B14F-4D97-AF65-F5344CB8AC3E}">
        <p14:creationId xmlns:p14="http://schemas.microsoft.com/office/powerpoint/2010/main" val="39646476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0889" y="389468"/>
            <a:ext cx="5520690" cy="1413934"/>
          </a:xfrm>
        </p:spPr>
        <p:txBody>
          <a:bodyPr/>
          <a:lstStyle/>
          <a:p>
            <a:r>
              <a:rPr lang="en-US"/>
              <a:t>Click to edit Master title style</a:t>
            </a:r>
            <a:endParaRPr lang="en-US" dirty="0"/>
          </a:p>
        </p:txBody>
      </p:sp>
      <p:sp>
        <p:nvSpPr>
          <p:cNvPr id="3" name="Text Placeholder 2"/>
          <p:cNvSpPr>
            <a:spLocks noGrp="1"/>
          </p:cNvSpPr>
          <p:nvPr>
            <p:ph type="body" idx="1"/>
          </p:nvPr>
        </p:nvSpPr>
        <p:spPr>
          <a:xfrm>
            <a:off x="440889" y="1793241"/>
            <a:ext cx="2707838" cy="878839"/>
          </a:xfrm>
        </p:spPr>
        <p:txBody>
          <a:bodyPr anchor="b"/>
          <a:lstStyle>
            <a:lvl1pPr marL="0" indent="0">
              <a:buNone/>
              <a:defRPr sz="1680" b="1"/>
            </a:lvl1pPr>
            <a:lvl2pPr marL="320040" indent="0">
              <a:buNone/>
              <a:defRPr sz="1400" b="1"/>
            </a:lvl2pPr>
            <a:lvl3pPr marL="640080" indent="0">
              <a:buNone/>
              <a:defRPr sz="1260" b="1"/>
            </a:lvl3pPr>
            <a:lvl4pPr marL="960120" indent="0">
              <a:buNone/>
              <a:defRPr sz="1120" b="1"/>
            </a:lvl4pPr>
            <a:lvl5pPr marL="1280160" indent="0">
              <a:buNone/>
              <a:defRPr sz="1120" b="1"/>
            </a:lvl5pPr>
            <a:lvl6pPr marL="1600200" indent="0">
              <a:buNone/>
              <a:defRPr sz="1120" b="1"/>
            </a:lvl6pPr>
            <a:lvl7pPr marL="1920240" indent="0">
              <a:buNone/>
              <a:defRPr sz="1120" b="1"/>
            </a:lvl7pPr>
            <a:lvl8pPr marL="2240280" indent="0">
              <a:buNone/>
              <a:defRPr sz="1120" b="1"/>
            </a:lvl8pPr>
            <a:lvl9pPr marL="2560320" indent="0">
              <a:buNone/>
              <a:defRPr sz="1120" b="1"/>
            </a:lvl9pPr>
          </a:lstStyle>
          <a:p>
            <a:pPr lvl="0"/>
            <a:r>
              <a:rPr lang="en-US"/>
              <a:t>Click to edit Master text styles</a:t>
            </a:r>
          </a:p>
        </p:txBody>
      </p:sp>
      <p:sp>
        <p:nvSpPr>
          <p:cNvPr id="4" name="Content Placeholder 3"/>
          <p:cNvSpPr>
            <a:spLocks noGrp="1"/>
          </p:cNvSpPr>
          <p:nvPr>
            <p:ph sz="half" idx="2"/>
          </p:nvPr>
        </p:nvSpPr>
        <p:spPr>
          <a:xfrm>
            <a:off x="440889" y="2672080"/>
            <a:ext cx="2707838" cy="39302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240405" y="1793241"/>
            <a:ext cx="2721174" cy="878839"/>
          </a:xfrm>
        </p:spPr>
        <p:txBody>
          <a:bodyPr anchor="b"/>
          <a:lstStyle>
            <a:lvl1pPr marL="0" indent="0">
              <a:buNone/>
              <a:defRPr sz="1680" b="1"/>
            </a:lvl1pPr>
            <a:lvl2pPr marL="320040" indent="0">
              <a:buNone/>
              <a:defRPr sz="1400" b="1"/>
            </a:lvl2pPr>
            <a:lvl3pPr marL="640080" indent="0">
              <a:buNone/>
              <a:defRPr sz="1260" b="1"/>
            </a:lvl3pPr>
            <a:lvl4pPr marL="960120" indent="0">
              <a:buNone/>
              <a:defRPr sz="1120" b="1"/>
            </a:lvl4pPr>
            <a:lvl5pPr marL="1280160" indent="0">
              <a:buNone/>
              <a:defRPr sz="1120" b="1"/>
            </a:lvl5pPr>
            <a:lvl6pPr marL="1600200" indent="0">
              <a:buNone/>
              <a:defRPr sz="1120" b="1"/>
            </a:lvl6pPr>
            <a:lvl7pPr marL="1920240" indent="0">
              <a:buNone/>
              <a:defRPr sz="1120" b="1"/>
            </a:lvl7pPr>
            <a:lvl8pPr marL="2240280" indent="0">
              <a:buNone/>
              <a:defRPr sz="1120" b="1"/>
            </a:lvl8pPr>
            <a:lvl9pPr marL="2560320" indent="0">
              <a:buNone/>
              <a:defRPr sz="1120" b="1"/>
            </a:lvl9pPr>
          </a:lstStyle>
          <a:p>
            <a:pPr lvl="0"/>
            <a:r>
              <a:rPr lang="en-US"/>
              <a:t>Click to edit Master text styles</a:t>
            </a:r>
          </a:p>
        </p:txBody>
      </p:sp>
      <p:sp>
        <p:nvSpPr>
          <p:cNvPr id="6" name="Content Placeholder 5"/>
          <p:cNvSpPr>
            <a:spLocks noGrp="1"/>
          </p:cNvSpPr>
          <p:nvPr>
            <p:ph sz="quarter" idx="4"/>
          </p:nvPr>
        </p:nvSpPr>
        <p:spPr>
          <a:xfrm>
            <a:off x="3240405" y="2672080"/>
            <a:ext cx="2721174" cy="39302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579B93A-ED7B-EC4B-A5E3-2BCC755D4AE5}" type="datetimeFigureOut">
              <a:rPr lang="en-US" smtClean="0"/>
              <a:t>3/8/24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66EA98-3C64-DA4B-918D-9E762A04A633}" type="slidenum">
              <a:rPr lang="en-US" smtClean="0"/>
              <a:t>‹#›</a:t>
            </a:fld>
            <a:endParaRPr lang="en-US"/>
          </a:p>
        </p:txBody>
      </p:sp>
    </p:spTree>
    <p:extLst>
      <p:ext uri="{BB962C8B-B14F-4D97-AF65-F5344CB8AC3E}">
        <p14:creationId xmlns:p14="http://schemas.microsoft.com/office/powerpoint/2010/main" val="27986984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579B93A-ED7B-EC4B-A5E3-2BCC755D4AE5}" type="datetimeFigureOut">
              <a:rPr lang="en-US" smtClean="0"/>
              <a:t>3/8/24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66EA98-3C64-DA4B-918D-9E762A04A633}" type="slidenum">
              <a:rPr lang="en-US" smtClean="0"/>
              <a:t>‹#›</a:t>
            </a:fld>
            <a:endParaRPr lang="en-US"/>
          </a:p>
        </p:txBody>
      </p:sp>
    </p:spTree>
    <p:extLst>
      <p:ext uri="{BB962C8B-B14F-4D97-AF65-F5344CB8AC3E}">
        <p14:creationId xmlns:p14="http://schemas.microsoft.com/office/powerpoint/2010/main" val="404253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9B93A-ED7B-EC4B-A5E3-2BCC755D4AE5}" type="datetimeFigureOut">
              <a:rPr lang="en-US" smtClean="0"/>
              <a:t>3/8/24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66EA98-3C64-DA4B-918D-9E762A04A633}" type="slidenum">
              <a:rPr lang="en-US" smtClean="0"/>
              <a:t>‹#›</a:t>
            </a:fld>
            <a:endParaRPr lang="en-US"/>
          </a:p>
        </p:txBody>
      </p:sp>
    </p:spTree>
    <p:extLst>
      <p:ext uri="{BB962C8B-B14F-4D97-AF65-F5344CB8AC3E}">
        <p14:creationId xmlns:p14="http://schemas.microsoft.com/office/powerpoint/2010/main" val="10971035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0889" y="487680"/>
            <a:ext cx="2064425" cy="1706880"/>
          </a:xfrm>
        </p:spPr>
        <p:txBody>
          <a:bodyPr anchor="b"/>
          <a:lstStyle>
            <a:lvl1pPr>
              <a:defRPr sz="2240"/>
            </a:lvl1pPr>
          </a:lstStyle>
          <a:p>
            <a:r>
              <a:rPr lang="en-US"/>
              <a:t>Click to edit Master title style</a:t>
            </a:r>
            <a:endParaRPr lang="en-US" dirty="0"/>
          </a:p>
        </p:txBody>
      </p:sp>
      <p:sp>
        <p:nvSpPr>
          <p:cNvPr id="3" name="Content Placeholder 2"/>
          <p:cNvSpPr>
            <a:spLocks noGrp="1"/>
          </p:cNvSpPr>
          <p:nvPr>
            <p:ph idx="1"/>
          </p:nvPr>
        </p:nvSpPr>
        <p:spPr>
          <a:xfrm>
            <a:off x="2721174" y="1053255"/>
            <a:ext cx="3240405" cy="5198533"/>
          </a:xfrm>
        </p:spPr>
        <p:txBody>
          <a:bodyPr/>
          <a:lstStyle>
            <a:lvl1pPr>
              <a:defRPr sz="2240"/>
            </a:lvl1pPr>
            <a:lvl2pPr>
              <a:defRPr sz="1960"/>
            </a:lvl2pPr>
            <a:lvl3pPr>
              <a:defRPr sz="168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40889" y="2194560"/>
            <a:ext cx="2064425" cy="4065694"/>
          </a:xfrm>
        </p:spPr>
        <p:txBody>
          <a:bodyPr/>
          <a:lstStyle>
            <a:lvl1pPr marL="0" indent="0">
              <a:buNone/>
              <a:defRPr sz="1120"/>
            </a:lvl1pPr>
            <a:lvl2pPr marL="320040" indent="0">
              <a:buNone/>
              <a:defRPr sz="980"/>
            </a:lvl2pPr>
            <a:lvl3pPr marL="640080" indent="0">
              <a:buNone/>
              <a:defRPr sz="840"/>
            </a:lvl3pPr>
            <a:lvl4pPr marL="960120" indent="0">
              <a:buNone/>
              <a:defRPr sz="700"/>
            </a:lvl4pPr>
            <a:lvl5pPr marL="1280160" indent="0">
              <a:buNone/>
              <a:defRPr sz="700"/>
            </a:lvl5pPr>
            <a:lvl6pPr marL="1600200" indent="0">
              <a:buNone/>
              <a:defRPr sz="700"/>
            </a:lvl6pPr>
            <a:lvl7pPr marL="1920240" indent="0">
              <a:buNone/>
              <a:defRPr sz="700"/>
            </a:lvl7pPr>
            <a:lvl8pPr marL="2240280" indent="0">
              <a:buNone/>
              <a:defRPr sz="700"/>
            </a:lvl8pPr>
            <a:lvl9pPr marL="2560320" indent="0">
              <a:buNone/>
              <a:defRPr sz="700"/>
            </a:lvl9pPr>
          </a:lstStyle>
          <a:p>
            <a:pPr lvl="0"/>
            <a:r>
              <a:rPr lang="en-US"/>
              <a:t>Click to edit Master text styles</a:t>
            </a:r>
          </a:p>
        </p:txBody>
      </p:sp>
      <p:sp>
        <p:nvSpPr>
          <p:cNvPr id="5" name="Date Placeholder 4"/>
          <p:cNvSpPr>
            <a:spLocks noGrp="1"/>
          </p:cNvSpPr>
          <p:nvPr>
            <p:ph type="dt" sz="half" idx="10"/>
          </p:nvPr>
        </p:nvSpPr>
        <p:spPr/>
        <p:txBody>
          <a:bodyPr/>
          <a:lstStyle/>
          <a:p>
            <a:fld id="{A579B93A-ED7B-EC4B-A5E3-2BCC755D4AE5}" type="datetimeFigureOut">
              <a:rPr lang="en-US" smtClean="0"/>
              <a:t>3/8/24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66EA98-3C64-DA4B-918D-9E762A04A633}" type="slidenum">
              <a:rPr lang="en-US" smtClean="0"/>
              <a:t>‹#›</a:t>
            </a:fld>
            <a:endParaRPr lang="en-US"/>
          </a:p>
        </p:txBody>
      </p:sp>
    </p:spTree>
    <p:extLst>
      <p:ext uri="{BB962C8B-B14F-4D97-AF65-F5344CB8AC3E}">
        <p14:creationId xmlns:p14="http://schemas.microsoft.com/office/powerpoint/2010/main" val="20450990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0889" y="487680"/>
            <a:ext cx="2064425" cy="1706880"/>
          </a:xfrm>
        </p:spPr>
        <p:txBody>
          <a:bodyPr anchor="b"/>
          <a:lstStyle>
            <a:lvl1pPr>
              <a:defRPr sz="2240"/>
            </a:lvl1pPr>
          </a:lstStyle>
          <a:p>
            <a:r>
              <a:rPr lang="en-US"/>
              <a:t>Click to edit Master title style</a:t>
            </a:r>
            <a:endParaRPr lang="en-US" dirty="0"/>
          </a:p>
        </p:txBody>
      </p:sp>
      <p:sp>
        <p:nvSpPr>
          <p:cNvPr id="3" name="Picture Placeholder 2"/>
          <p:cNvSpPr>
            <a:spLocks noGrp="1" noChangeAspect="1"/>
          </p:cNvSpPr>
          <p:nvPr>
            <p:ph type="pic" idx="1"/>
          </p:nvPr>
        </p:nvSpPr>
        <p:spPr>
          <a:xfrm>
            <a:off x="2721174" y="1053255"/>
            <a:ext cx="3240405" cy="5198533"/>
          </a:xfrm>
        </p:spPr>
        <p:txBody>
          <a:bodyPr anchor="t"/>
          <a:lstStyle>
            <a:lvl1pPr marL="0" indent="0">
              <a:buNone/>
              <a:defRPr sz="2240"/>
            </a:lvl1pPr>
            <a:lvl2pPr marL="320040" indent="0">
              <a:buNone/>
              <a:defRPr sz="1960"/>
            </a:lvl2pPr>
            <a:lvl3pPr marL="640080" indent="0">
              <a:buNone/>
              <a:defRPr sz="1680"/>
            </a:lvl3pPr>
            <a:lvl4pPr marL="960120" indent="0">
              <a:buNone/>
              <a:defRPr sz="1400"/>
            </a:lvl4pPr>
            <a:lvl5pPr marL="1280160" indent="0">
              <a:buNone/>
              <a:defRPr sz="1400"/>
            </a:lvl5pPr>
            <a:lvl6pPr marL="1600200" indent="0">
              <a:buNone/>
              <a:defRPr sz="1400"/>
            </a:lvl6pPr>
            <a:lvl7pPr marL="1920240" indent="0">
              <a:buNone/>
              <a:defRPr sz="1400"/>
            </a:lvl7pPr>
            <a:lvl8pPr marL="2240280" indent="0">
              <a:buNone/>
              <a:defRPr sz="1400"/>
            </a:lvl8pPr>
            <a:lvl9pPr marL="2560320" indent="0">
              <a:buNone/>
              <a:defRPr sz="1400"/>
            </a:lvl9pPr>
          </a:lstStyle>
          <a:p>
            <a:r>
              <a:rPr lang="en-US"/>
              <a:t>Click icon to add picture</a:t>
            </a:r>
            <a:endParaRPr lang="en-US" dirty="0"/>
          </a:p>
        </p:txBody>
      </p:sp>
      <p:sp>
        <p:nvSpPr>
          <p:cNvPr id="4" name="Text Placeholder 3"/>
          <p:cNvSpPr>
            <a:spLocks noGrp="1"/>
          </p:cNvSpPr>
          <p:nvPr>
            <p:ph type="body" sz="half" idx="2"/>
          </p:nvPr>
        </p:nvSpPr>
        <p:spPr>
          <a:xfrm>
            <a:off x="440889" y="2194560"/>
            <a:ext cx="2064425" cy="4065694"/>
          </a:xfrm>
        </p:spPr>
        <p:txBody>
          <a:bodyPr/>
          <a:lstStyle>
            <a:lvl1pPr marL="0" indent="0">
              <a:buNone/>
              <a:defRPr sz="1120"/>
            </a:lvl1pPr>
            <a:lvl2pPr marL="320040" indent="0">
              <a:buNone/>
              <a:defRPr sz="980"/>
            </a:lvl2pPr>
            <a:lvl3pPr marL="640080" indent="0">
              <a:buNone/>
              <a:defRPr sz="840"/>
            </a:lvl3pPr>
            <a:lvl4pPr marL="960120" indent="0">
              <a:buNone/>
              <a:defRPr sz="700"/>
            </a:lvl4pPr>
            <a:lvl5pPr marL="1280160" indent="0">
              <a:buNone/>
              <a:defRPr sz="700"/>
            </a:lvl5pPr>
            <a:lvl6pPr marL="1600200" indent="0">
              <a:buNone/>
              <a:defRPr sz="700"/>
            </a:lvl6pPr>
            <a:lvl7pPr marL="1920240" indent="0">
              <a:buNone/>
              <a:defRPr sz="700"/>
            </a:lvl7pPr>
            <a:lvl8pPr marL="2240280" indent="0">
              <a:buNone/>
              <a:defRPr sz="700"/>
            </a:lvl8pPr>
            <a:lvl9pPr marL="2560320" indent="0">
              <a:buNone/>
              <a:defRPr sz="700"/>
            </a:lvl9pPr>
          </a:lstStyle>
          <a:p>
            <a:pPr lvl="0"/>
            <a:r>
              <a:rPr lang="en-US"/>
              <a:t>Click to edit Master text styles</a:t>
            </a:r>
          </a:p>
        </p:txBody>
      </p:sp>
      <p:sp>
        <p:nvSpPr>
          <p:cNvPr id="5" name="Date Placeholder 4"/>
          <p:cNvSpPr>
            <a:spLocks noGrp="1"/>
          </p:cNvSpPr>
          <p:nvPr>
            <p:ph type="dt" sz="half" idx="10"/>
          </p:nvPr>
        </p:nvSpPr>
        <p:spPr/>
        <p:txBody>
          <a:bodyPr/>
          <a:lstStyle/>
          <a:p>
            <a:fld id="{A579B93A-ED7B-EC4B-A5E3-2BCC755D4AE5}" type="datetimeFigureOut">
              <a:rPr lang="en-US" smtClean="0"/>
              <a:t>3/8/24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66EA98-3C64-DA4B-918D-9E762A04A633}" type="slidenum">
              <a:rPr lang="en-US" smtClean="0"/>
              <a:t>‹#›</a:t>
            </a:fld>
            <a:endParaRPr lang="en-US"/>
          </a:p>
        </p:txBody>
      </p:sp>
    </p:spTree>
    <p:extLst>
      <p:ext uri="{BB962C8B-B14F-4D97-AF65-F5344CB8AC3E}">
        <p14:creationId xmlns:p14="http://schemas.microsoft.com/office/powerpoint/2010/main" val="393251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40055" y="389468"/>
            <a:ext cx="5520690" cy="141393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40055" y="1947333"/>
            <a:ext cx="5520690" cy="464142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40055" y="6780108"/>
            <a:ext cx="1440180" cy="389467"/>
          </a:xfrm>
          <a:prstGeom prst="rect">
            <a:avLst/>
          </a:prstGeom>
        </p:spPr>
        <p:txBody>
          <a:bodyPr vert="horz" lIns="91440" tIns="45720" rIns="91440" bIns="45720" rtlCol="0" anchor="ctr"/>
          <a:lstStyle>
            <a:lvl1pPr algn="l">
              <a:defRPr sz="840">
                <a:solidFill>
                  <a:schemeClr val="tx1">
                    <a:tint val="75000"/>
                  </a:schemeClr>
                </a:solidFill>
              </a:defRPr>
            </a:lvl1pPr>
          </a:lstStyle>
          <a:p>
            <a:fld id="{A579B93A-ED7B-EC4B-A5E3-2BCC755D4AE5}" type="datetimeFigureOut">
              <a:rPr lang="en-US" smtClean="0"/>
              <a:t>3/8/24</a:t>
            </a:fld>
            <a:endParaRPr lang="en-US"/>
          </a:p>
        </p:txBody>
      </p:sp>
      <p:sp>
        <p:nvSpPr>
          <p:cNvPr id="5" name="Footer Placeholder 4"/>
          <p:cNvSpPr>
            <a:spLocks noGrp="1"/>
          </p:cNvSpPr>
          <p:nvPr>
            <p:ph type="ftr" sz="quarter" idx="3"/>
          </p:nvPr>
        </p:nvSpPr>
        <p:spPr>
          <a:xfrm>
            <a:off x="2120265" y="6780108"/>
            <a:ext cx="2160270" cy="389467"/>
          </a:xfrm>
          <a:prstGeom prst="rect">
            <a:avLst/>
          </a:prstGeom>
        </p:spPr>
        <p:txBody>
          <a:bodyPr vert="horz" lIns="91440" tIns="45720" rIns="91440" bIns="45720" rtlCol="0" anchor="ctr"/>
          <a:lstStyle>
            <a:lvl1pPr algn="ctr">
              <a:defRPr sz="8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520565" y="6780108"/>
            <a:ext cx="1440180" cy="389467"/>
          </a:xfrm>
          <a:prstGeom prst="rect">
            <a:avLst/>
          </a:prstGeom>
        </p:spPr>
        <p:txBody>
          <a:bodyPr vert="horz" lIns="91440" tIns="45720" rIns="91440" bIns="45720" rtlCol="0" anchor="ctr"/>
          <a:lstStyle>
            <a:lvl1pPr algn="r">
              <a:defRPr sz="840">
                <a:solidFill>
                  <a:schemeClr val="tx1">
                    <a:tint val="75000"/>
                  </a:schemeClr>
                </a:solidFill>
              </a:defRPr>
            </a:lvl1pPr>
          </a:lstStyle>
          <a:p>
            <a:fld id="{2C66EA98-3C64-DA4B-918D-9E762A04A633}" type="slidenum">
              <a:rPr lang="en-US" smtClean="0"/>
              <a:t>‹#›</a:t>
            </a:fld>
            <a:endParaRPr lang="en-US"/>
          </a:p>
        </p:txBody>
      </p:sp>
    </p:spTree>
    <p:extLst>
      <p:ext uri="{BB962C8B-B14F-4D97-AF65-F5344CB8AC3E}">
        <p14:creationId xmlns:p14="http://schemas.microsoft.com/office/powerpoint/2010/main" val="42885758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40080" rtl="0" eaLnBrk="1" latinLnBrk="0" hangingPunct="1">
        <a:lnSpc>
          <a:spcPct val="90000"/>
        </a:lnSpc>
        <a:spcBef>
          <a:spcPct val="0"/>
        </a:spcBef>
        <a:buNone/>
        <a:defRPr sz="3080" kern="1200">
          <a:solidFill>
            <a:schemeClr val="tx1"/>
          </a:solidFill>
          <a:latin typeface="+mj-lt"/>
          <a:ea typeface="+mj-ea"/>
          <a:cs typeface="+mj-cs"/>
        </a:defRPr>
      </a:lvl1pPr>
    </p:titleStyle>
    <p:bodyStyle>
      <a:lvl1pPr marL="160020" indent="-160020" algn="l" defTabSz="640080" rtl="0" eaLnBrk="1" latinLnBrk="0" hangingPunct="1">
        <a:lnSpc>
          <a:spcPct val="90000"/>
        </a:lnSpc>
        <a:spcBef>
          <a:spcPts val="700"/>
        </a:spcBef>
        <a:buFont typeface="Arial" panose="020B0604020202020204" pitchFamily="34" charset="0"/>
        <a:buChar char="•"/>
        <a:defRPr sz="1960" kern="1200">
          <a:solidFill>
            <a:schemeClr val="tx1"/>
          </a:solidFill>
          <a:latin typeface="+mn-lt"/>
          <a:ea typeface="+mn-ea"/>
          <a:cs typeface="+mn-cs"/>
        </a:defRPr>
      </a:lvl1pPr>
      <a:lvl2pPr marL="480060" indent="-160020" algn="l" defTabSz="640080" rtl="0" eaLnBrk="1" latinLnBrk="0" hangingPunct="1">
        <a:lnSpc>
          <a:spcPct val="90000"/>
        </a:lnSpc>
        <a:spcBef>
          <a:spcPts val="350"/>
        </a:spcBef>
        <a:buFont typeface="Arial" panose="020B0604020202020204" pitchFamily="34" charset="0"/>
        <a:buChar char="•"/>
        <a:defRPr sz="1680" kern="1200">
          <a:solidFill>
            <a:schemeClr val="tx1"/>
          </a:solidFill>
          <a:latin typeface="+mn-lt"/>
          <a:ea typeface="+mn-ea"/>
          <a:cs typeface="+mn-cs"/>
        </a:defRPr>
      </a:lvl2pPr>
      <a:lvl3pPr marL="800100" indent="-160020" algn="l" defTabSz="640080" rtl="0" eaLnBrk="1" latinLnBrk="0" hangingPunct="1">
        <a:lnSpc>
          <a:spcPct val="90000"/>
        </a:lnSpc>
        <a:spcBef>
          <a:spcPts val="350"/>
        </a:spcBef>
        <a:buFont typeface="Arial" panose="020B0604020202020204" pitchFamily="34" charset="0"/>
        <a:buChar char="•"/>
        <a:defRPr sz="1400" kern="1200">
          <a:solidFill>
            <a:schemeClr val="tx1"/>
          </a:solidFill>
          <a:latin typeface="+mn-lt"/>
          <a:ea typeface="+mn-ea"/>
          <a:cs typeface="+mn-cs"/>
        </a:defRPr>
      </a:lvl3pPr>
      <a:lvl4pPr marL="1120140" indent="-160020" algn="l" defTabSz="640080" rtl="0" eaLnBrk="1" latinLnBrk="0" hangingPunct="1">
        <a:lnSpc>
          <a:spcPct val="90000"/>
        </a:lnSpc>
        <a:spcBef>
          <a:spcPts val="350"/>
        </a:spcBef>
        <a:buFont typeface="Arial" panose="020B0604020202020204" pitchFamily="34" charset="0"/>
        <a:buChar char="•"/>
        <a:defRPr sz="1260" kern="1200">
          <a:solidFill>
            <a:schemeClr val="tx1"/>
          </a:solidFill>
          <a:latin typeface="+mn-lt"/>
          <a:ea typeface="+mn-ea"/>
          <a:cs typeface="+mn-cs"/>
        </a:defRPr>
      </a:lvl4pPr>
      <a:lvl5pPr marL="1440180" indent="-160020" algn="l" defTabSz="640080" rtl="0" eaLnBrk="1" latinLnBrk="0" hangingPunct="1">
        <a:lnSpc>
          <a:spcPct val="90000"/>
        </a:lnSpc>
        <a:spcBef>
          <a:spcPts val="350"/>
        </a:spcBef>
        <a:buFont typeface="Arial" panose="020B0604020202020204" pitchFamily="34" charset="0"/>
        <a:buChar char="•"/>
        <a:defRPr sz="1260" kern="1200">
          <a:solidFill>
            <a:schemeClr val="tx1"/>
          </a:solidFill>
          <a:latin typeface="+mn-lt"/>
          <a:ea typeface="+mn-ea"/>
          <a:cs typeface="+mn-cs"/>
        </a:defRPr>
      </a:lvl5pPr>
      <a:lvl6pPr marL="1760220" indent="-160020" algn="l" defTabSz="640080" rtl="0" eaLnBrk="1" latinLnBrk="0" hangingPunct="1">
        <a:lnSpc>
          <a:spcPct val="90000"/>
        </a:lnSpc>
        <a:spcBef>
          <a:spcPts val="350"/>
        </a:spcBef>
        <a:buFont typeface="Arial" panose="020B0604020202020204" pitchFamily="34" charset="0"/>
        <a:buChar char="•"/>
        <a:defRPr sz="1260" kern="1200">
          <a:solidFill>
            <a:schemeClr val="tx1"/>
          </a:solidFill>
          <a:latin typeface="+mn-lt"/>
          <a:ea typeface="+mn-ea"/>
          <a:cs typeface="+mn-cs"/>
        </a:defRPr>
      </a:lvl6pPr>
      <a:lvl7pPr marL="2080260" indent="-160020" algn="l" defTabSz="640080" rtl="0" eaLnBrk="1" latinLnBrk="0" hangingPunct="1">
        <a:lnSpc>
          <a:spcPct val="90000"/>
        </a:lnSpc>
        <a:spcBef>
          <a:spcPts val="350"/>
        </a:spcBef>
        <a:buFont typeface="Arial" panose="020B0604020202020204" pitchFamily="34" charset="0"/>
        <a:buChar char="•"/>
        <a:defRPr sz="1260" kern="1200">
          <a:solidFill>
            <a:schemeClr val="tx1"/>
          </a:solidFill>
          <a:latin typeface="+mn-lt"/>
          <a:ea typeface="+mn-ea"/>
          <a:cs typeface="+mn-cs"/>
        </a:defRPr>
      </a:lvl7pPr>
      <a:lvl8pPr marL="2400300" indent="-160020" algn="l" defTabSz="640080" rtl="0" eaLnBrk="1" latinLnBrk="0" hangingPunct="1">
        <a:lnSpc>
          <a:spcPct val="90000"/>
        </a:lnSpc>
        <a:spcBef>
          <a:spcPts val="350"/>
        </a:spcBef>
        <a:buFont typeface="Arial" panose="020B0604020202020204" pitchFamily="34" charset="0"/>
        <a:buChar char="•"/>
        <a:defRPr sz="1260" kern="1200">
          <a:solidFill>
            <a:schemeClr val="tx1"/>
          </a:solidFill>
          <a:latin typeface="+mn-lt"/>
          <a:ea typeface="+mn-ea"/>
          <a:cs typeface="+mn-cs"/>
        </a:defRPr>
      </a:lvl8pPr>
      <a:lvl9pPr marL="2720340" indent="-160020" algn="l" defTabSz="640080" rtl="0" eaLnBrk="1" latinLnBrk="0" hangingPunct="1">
        <a:lnSpc>
          <a:spcPct val="90000"/>
        </a:lnSpc>
        <a:spcBef>
          <a:spcPts val="350"/>
        </a:spcBef>
        <a:buFont typeface="Arial" panose="020B0604020202020204" pitchFamily="34" charset="0"/>
        <a:buChar char="•"/>
        <a:defRPr sz="1260" kern="1200">
          <a:solidFill>
            <a:schemeClr val="tx1"/>
          </a:solidFill>
          <a:latin typeface="+mn-lt"/>
          <a:ea typeface="+mn-ea"/>
          <a:cs typeface="+mn-cs"/>
        </a:defRPr>
      </a:lvl9pPr>
    </p:bodyStyle>
    <p:otherStyle>
      <a:defPPr>
        <a:defRPr lang="en-US"/>
      </a:defPPr>
      <a:lvl1pPr marL="0" algn="l" defTabSz="640080" rtl="0" eaLnBrk="1" latinLnBrk="0" hangingPunct="1">
        <a:defRPr sz="1260" kern="1200">
          <a:solidFill>
            <a:schemeClr val="tx1"/>
          </a:solidFill>
          <a:latin typeface="+mn-lt"/>
          <a:ea typeface="+mn-ea"/>
          <a:cs typeface="+mn-cs"/>
        </a:defRPr>
      </a:lvl1pPr>
      <a:lvl2pPr marL="320040" algn="l" defTabSz="640080" rtl="0" eaLnBrk="1" latinLnBrk="0" hangingPunct="1">
        <a:defRPr sz="1260" kern="1200">
          <a:solidFill>
            <a:schemeClr val="tx1"/>
          </a:solidFill>
          <a:latin typeface="+mn-lt"/>
          <a:ea typeface="+mn-ea"/>
          <a:cs typeface="+mn-cs"/>
        </a:defRPr>
      </a:lvl2pPr>
      <a:lvl3pPr marL="640080" algn="l" defTabSz="640080" rtl="0" eaLnBrk="1" latinLnBrk="0" hangingPunct="1">
        <a:defRPr sz="1260" kern="1200">
          <a:solidFill>
            <a:schemeClr val="tx1"/>
          </a:solidFill>
          <a:latin typeface="+mn-lt"/>
          <a:ea typeface="+mn-ea"/>
          <a:cs typeface="+mn-cs"/>
        </a:defRPr>
      </a:lvl3pPr>
      <a:lvl4pPr marL="960120" algn="l" defTabSz="640080" rtl="0" eaLnBrk="1" latinLnBrk="0" hangingPunct="1">
        <a:defRPr sz="1260" kern="1200">
          <a:solidFill>
            <a:schemeClr val="tx1"/>
          </a:solidFill>
          <a:latin typeface="+mn-lt"/>
          <a:ea typeface="+mn-ea"/>
          <a:cs typeface="+mn-cs"/>
        </a:defRPr>
      </a:lvl4pPr>
      <a:lvl5pPr marL="1280160" algn="l" defTabSz="640080" rtl="0" eaLnBrk="1" latinLnBrk="0" hangingPunct="1">
        <a:defRPr sz="1260" kern="1200">
          <a:solidFill>
            <a:schemeClr val="tx1"/>
          </a:solidFill>
          <a:latin typeface="+mn-lt"/>
          <a:ea typeface="+mn-ea"/>
          <a:cs typeface="+mn-cs"/>
        </a:defRPr>
      </a:lvl5pPr>
      <a:lvl6pPr marL="1600200" algn="l" defTabSz="640080" rtl="0" eaLnBrk="1" latinLnBrk="0" hangingPunct="1">
        <a:defRPr sz="1260" kern="1200">
          <a:solidFill>
            <a:schemeClr val="tx1"/>
          </a:solidFill>
          <a:latin typeface="+mn-lt"/>
          <a:ea typeface="+mn-ea"/>
          <a:cs typeface="+mn-cs"/>
        </a:defRPr>
      </a:lvl6pPr>
      <a:lvl7pPr marL="1920240" algn="l" defTabSz="640080" rtl="0" eaLnBrk="1" latinLnBrk="0" hangingPunct="1">
        <a:defRPr sz="1260" kern="1200">
          <a:solidFill>
            <a:schemeClr val="tx1"/>
          </a:solidFill>
          <a:latin typeface="+mn-lt"/>
          <a:ea typeface="+mn-ea"/>
          <a:cs typeface="+mn-cs"/>
        </a:defRPr>
      </a:lvl7pPr>
      <a:lvl8pPr marL="2240280" algn="l" defTabSz="640080" rtl="0" eaLnBrk="1" latinLnBrk="0" hangingPunct="1">
        <a:defRPr sz="1260" kern="1200">
          <a:solidFill>
            <a:schemeClr val="tx1"/>
          </a:solidFill>
          <a:latin typeface="+mn-lt"/>
          <a:ea typeface="+mn-ea"/>
          <a:cs typeface="+mn-cs"/>
        </a:defRPr>
      </a:lvl8pPr>
      <a:lvl9pPr marL="2560320" algn="l" defTabSz="640080" rtl="0" eaLnBrk="1" latinLnBrk="0" hangingPunct="1">
        <a:defRPr sz="12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slideLayout" Target="../slideLayouts/slideLayout7.xml"/><Relationship Id="rId5" Type="http://schemas.openxmlformats.org/officeDocument/2006/relationships/image" Target="../media/image4.tiff"/><Relationship Id="rId4" Type="http://schemas.openxmlformats.org/officeDocument/2006/relationships/image" Target="../media/image3.tiff"/></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4D0913B-3247-5BE0-3AB1-1054ABAFC64D}"/>
              </a:ext>
            </a:extLst>
          </p:cNvPr>
          <p:cNvPicPr>
            <a:picLocks noChangeAspect="1"/>
          </p:cNvPicPr>
          <p:nvPr/>
        </p:nvPicPr>
        <p:blipFill rotWithShape="1">
          <a:blip r:embed="rId2">
            <a:extLst>
              <a:ext uri="{28A0092B-C50C-407E-A947-70E740481C1C}">
                <a14:useLocalDpi xmlns:a14="http://schemas.microsoft.com/office/drawing/2010/main" val="0"/>
              </a:ext>
            </a:extLst>
          </a:blip>
          <a:srcRect l="16376" r="9404" b="18892"/>
          <a:stretch/>
        </p:blipFill>
        <p:spPr bwMode="auto">
          <a:xfrm>
            <a:off x="379645" y="2772427"/>
            <a:ext cx="2120900" cy="1956435"/>
          </a:xfrm>
          <a:prstGeom prst="rect">
            <a:avLst/>
          </a:prstGeom>
          <a:ln>
            <a:noFill/>
          </a:ln>
          <a:extLst>
            <a:ext uri="{53640926-AAD7-44D8-BBD7-CCE9431645EC}">
              <a14:shadowObscured xmlns:a14="http://schemas.microsoft.com/office/drawing/2010/main"/>
            </a:ext>
          </a:extLst>
        </p:spPr>
      </p:pic>
      <p:sp>
        <p:nvSpPr>
          <p:cNvPr id="5" name="Text Box 2">
            <a:extLst>
              <a:ext uri="{FF2B5EF4-FFF2-40B4-BE49-F238E27FC236}">
                <a16:creationId xmlns:a16="http://schemas.microsoft.com/office/drawing/2014/main" id="{A6F0156F-F87F-86F8-9FC8-D3EF15D26BD9}"/>
              </a:ext>
            </a:extLst>
          </p:cNvPr>
          <p:cNvSpPr txBox="1">
            <a:spLocks noChangeArrowheads="1"/>
          </p:cNvSpPr>
          <p:nvPr/>
        </p:nvSpPr>
        <p:spPr bwMode="auto">
          <a:xfrm>
            <a:off x="582845" y="4751656"/>
            <a:ext cx="876300" cy="158750"/>
          </a:xfrm>
          <a:prstGeom prst="rect">
            <a:avLst/>
          </a:prstGeom>
          <a:noFill/>
          <a:ln w="9525">
            <a:noFill/>
            <a:miter lim="800000"/>
            <a:headEnd/>
            <a:tailEnd/>
          </a:ln>
        </p:spPr>
        <p:txBody>
          <a:bodyPr rot="0" vert="horz" wrap="square" lIns="0" tIns="0" rIns="0" bIns="0" anchor="t" anchorCtr="0">
            <a:noAutofit/>
          </a:bodyPr>
          <a:lstStyle/>
          <a:p>
            <a:pPr marL="0" marR="0">
              <a:spcBef>
                <a:spcPts val="0"/>
              </a:spcBef>
              <a:spcAft>
                <a:spcPts val="0"/>
              </a:spcAft>
            </a:pPr>
            <a:r>
              <a:rPr lang="en-US" sz="1200" kern="100">
                <a:effectLst/>
                <a:latin typeface="Arial" panose="020B0604020202020204" pitchFamily="34" charset="0"/>
                <a:ea typeface="Calibri" panose="020F0502020204030204" pitchFamily="34" charset="0"/>
                <a:cs typeface="Times New Roman" panose="02020603050405020304" pitchFamily="18" charset="0"/>
              </a:rPr>
              <a:t>CD206</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8C481E91-15A4-4137-723C-E3145B2FB231}"/>
              </a:ext>
            </a:extLst>
          </p:cNvPr>
          <p:cNvPicPr>
            <a:picLocks noChangeAspect="1"/>
          </p:cNvPicPr>
          <p:nvPr/>
        </p:nvPicPr>
        <p:blipFill rotWithShape="1">
          <a:blip r:embed="rId3">
            <a:extLst>
              <a:ext uri="{28A0092B-C50C-407E-A947-70E740481C1C}">
                <a14:useLocalDpi xmlns:a14="http://schemas.microsoft.com/office/drawing/2010/main" val="0"/>
              </a:ext>
            </a:extLst>
          </a:blip>
          <a:srcRect l="12891" r="12321" b="22632"/>
          <a:stretch/>
        </p:blipFill>
        <p:spPr bwMode="auto">
          <a:xfrm>
            <a:off x="2646595" y="272597"/>
            <a:ext cx="2355850" cy="2038350"/>
          </a:xfrm>
          <a:prstGeom prst="rect">
            <a:avLst/>
          </a:prstGeom>
          <a:ln>
            <a:noFill/>
          </a:ln>
          <a:extLst>
            <a:ext uri="{53640926-AAD7-44D8-BBD7-CCE9431645EC}">
              <a14:shadowObscured xmlns:a14="http://schemas.microsoft.com/office/drawing/2010/main"/>
            </a:ext>
          </a:extLst>
        </p:spPr>
      </p:pic>
      <p:sp>
        <p:nvSpPr>
          <p:cNvPr id="7" name="Text Box 2">
            <a:extLst>
              <a:ext uri="{FF2B5EF4-FFF2-40B4-BE49-F238E27FC236}">
                <a16:creationId xmlns:a16="http://schemas.microsoft.com/office/drawing/2014/main" id="{04709664-8737-ACFE-EE3F-F0648DB51F22}"/>
              </a:ext>
            </a:extLst>
          </p:cNvPr>
          <p:cNvSpPr txBox="1">
            <a:spLocks noChangeArrowheads="1"/>
          </p:cNvSpPr>
          <p:nvPr/>
        </p:nvSpPr>
        <p:spPr bwMode="auto">
          <a:xfrm>
            <a:off x="2881661" y="2353227"/>
            <a:ext cx="457200" cy="158750"/>
          </a:xfrm>
          <a:prstGeom prst="rect">
            <a:avLst/>
          </a:prstGeom>
          <a:noFill/>
          <a:ln w="9525">
            <a:noFill/>
            <a:miter lim="800000"/>
            <a:headEnd/>
            <a:tailEnd/>
          </a:ln>
        </p:spPr>
        <p:txBody>
          <a:bodyPr rot="0" vert="horz" wrap="square" lIns="0" tIns="0" rIns="0" bIns="0" anchor="t" anchorCtr="0">
            <a:noAutofit/>
          </a:body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CD14</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D2C0B919-D556-88E2-D12F-759514DCBE8C}"/>
              </a:ext>
            </a:extLst>
          </p:cNvPr>
          <p:cNvPicPr>
            <a:picLocks noChangeAspect="1"/>
          </p:cNvPicPr>
          <p:nvPr/>
        </p:nvPicPr>
        <p:blipFill rotWithShape="1">
          <a:blip r:embed="rId4">
            <a:extLst>
              <a:ext uri="{28A0092B-C50C-407E-A947-70E740481C1C}">
                <a14:useLocalDpi xmlns:a14="http://schemas.microsoft.com/office/drawing/2010/main" val="0"/>
              </a:ext>
            </a:extLst>
          </a:blip>
          <a:srcRect l="21955" r="16391" b="18608"/>
          <a:stretch/>
        </p:blipFill>
        <p:spPr bwMode="auto">
          <a:xfrm>
            <a:off x="315510" y="272597"/>
            <a:ext cx="2071370" cy="2076450"/>
          </a:xfrm>
          <a:prstGeom prst="rect">
            <a:avLst/>
          </a:prstGeom>
          <a:ln>
            <a:noFill/>
          </a:ln>
          <a:extLst>
            <a:ext uri="{53640926-AAD7-44D8-BBD7-CCE9431645EC}">
              <a14:shadowObscured xmlns:a14="http://schemas.microsoft.com/office/drawing/2010/main"/>
            </a:ext>
          </a:extLst>
        </p:spPr>
      </p:pic>
      <p:sp>
        <p:nvSpPr>
          <p:cNvPr id="9" name="Text Box 2">
            <a:extLst>
              <a:ext uri="{FF2B5EF4-FFF2-40B4-BE49-F238E27FC236}">
                <a16:creationId xmlns:a16="http://schemas.microsoft.com/office/drawing/2014/main" id="{87036ED0-CF14-B667-63B0-155410AF9F50}"/>
              </a:ext>
            </a:extLst>
          </p:cNvPr>
          <p:cNvSpPr txBox="1">
            <a:spLocks noChangeArrowheads="1"/>
          </p:cNvSpPr>
          <p:nvPr/>
        </p:nvSpPr>
        <p:spPr bwMode="auto">
          <a:xfrm>
            <a:off x="557445" y="2352057"/>
            <a:ext cx="527050" cy="158750"/>
          </a:xfrm>
          <a:prstGeom prst="rect">
            <a:avLst/>
          </a:prstGeom>
          <a:noFill/>
          <a:ln w="9525">
            <a:noFill/>
            <a:miter lim="800000"/>
            <a:headEnd/>
            <a:tailEnd/>
          </a:ln>
        </p:spPr>
        <p:txBody>
          <a:bodyPr rot="0" vert="horz" wrap="square" lIns="0" tIns="0" rIns="0" bIns="0" anchor="t" anchorCtr="0">
            <a:noAutofit/>
          </a:bodyPr>
          <a:lstStyle/>
          <a:p>
            <a:pPr marL="0" marR="0">
              <a:spcBef>
                <a:spcPts val="0"/>
              </a:spcBef>
              <a:spcAft>
                <a:spcPts val="0"/>
              </a:spcAft>
            </a:pPr>
            <a:r>
              <a:rPr lang="en-US" sz="1200" kern="100">
                <a:effectLst/>
                <a:latin typeface="Arial" panose="020B0604020202020204" pitchFamily="34" charset="0"/>
                <a:ea typeface="Calibri" panose="020F0502020204030204" pitchFamily="34" charset="0"/>
                <a:cs typeface="Times New Roman" panose="02020603050405020304" pitchFamily="18" charset="0"/>
              </a:rPr>
              <a:t>CD11b</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a:extLst>
              <a:ext uri="{FF2B5EF4-FFF2-40B4-BE49-F238E27FC236}">
                <a16:creationId xmlns:a16="http://schemas.microsoft.com/office/drawing/2014/main" id="{3D9E1698-8E3F-0D73-6015-ADD018248AC0}"/>
              </a:ext>
            </a:extLst>
          </p:cNvPr>
          <p:cNvPicPr>
            <a:picLocks noChangeAspect="1"/>
          </p:cNvPicPr>
          <p:nvPr/>
        </p:nvPicPr>
        <p:blipFill rotWithShape="1">
          <a:blip r:embed="rId5">
            <a:extLst>
              <a:ext uri="{28A0092B-C50C-407E-A947-70E740481C1C}">
                <a14:useLocalDpi xmlns:a14="http://schemas.microsoft.com/office/drawing/2010/main" val="0"/>
              </a:ext>
            </a:extLst>
          </a:blip>
          <a:srcRect l="14925" r="8140" b="19613"/>
          <a:stretch/>
        </p:blipFill>
        <p:spPr bwMode="auto">
          <a:xfrm>
            <a:off x="2722795" y="2765442"/>
            <a:ext cx="2279650" cy="1994535"/>
          </a:xfrm>
          <a:prstGeom prst="rect">
            <a:avLst/>
          </a:prstGeom>
          <a:ln>
            <a:noFill/>
          </a:ln>
          <a:extLst>
            <a:ext uri="{53640926-AAD7-44D8-BBD7-CCE9431645EC}">
              <a14:shadowObscured xmlns:a14="http://schemas.microsoft.com/office/drawing/2010/main"/>
            </a:ext>
          </a:extLst>
        </p:spPr>
      </p:pic>
      <p:sp>
        <p:nvSpPr>
          <p:cNvPr id="11" name="Text Box 2">
            <a:extLst>
              <a:ext uri="{FF2B5EF4-FFF2-40B4-BE49-F238E27FC236}">
                <a16:creationId xmlns:a16="http://schemas.microsoft.com/office/drawing/2014/main" id="{BFE06912-7B8C-2BCE-798E-B46373E851F5}"/>
              </a:ext>
            </a:extLst>
          </p:cNvPr>
          <p:cNvSpPr txBox="1">
            <a:spLocks noChangeArrowheads="1"/>
          </p:cNvSpPr>
          <p:nvPr/>
        </p:nvSpPr>
        <p:spPr bwMode="auto">
          <a:xfrm>
            <a:off x="2948220" y="4751656"/>
            <a:ext cx="876300" cy="158750"/>
          </a:xfrm>
          <a:prstGeom prst="rect">
            <a:avLst/>
          </a:prstGeom>
          <a:noFill/>
          <a:ln w="9525">
            <a:noFill/>
            <a:miter lim="800000"/>
            <a:headEnd/>
            <a:tailEnd/>
          </a:ln>
        </p:spPr>
        <p:txBody>
          <a:bodyPr rot="0" vert="horz" wrap="square" lIns="0" tIns="0" rIns="0" bIns="0" anchor="t" anchorCtr="0">
            <a:noAutofit/>
          </a:bodyPr>
          <a:lstStyle/>
          <a:p>
            <a:pPr marL="0" marR="0">
              <a:spcBef>
                <a:spcPts val="0"/>
              </a:spcBef>
              <a:spcAft>
                <a:spcPts val="0"/>
              </a:spcAft>
            </a:pPr>
            <a:r>
              <a:rPr lang="en-US" sz="1200" kern="100" dirty="0">
                <a:effectLst/>
                <a:latin typeface="Arial" panose="020B0604020202020204" pitchFamily="34" charset="0"/>
                <a:ea typeface="Calibri" panose="020F0502020204030204" pitchFamily="34" charset="0"/>
                <a:cs typeface="Times New Roman" panose="02020603050405020304" pitchFamily="18" charset="0"/>
              </a:rPr>
              <a:t>CD3</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 name="TextBox 12">
            <a:extLst>
              <a:ext uri="{FF2B5EF4-FFF2-40B4-BE49-F238E27FC236}">
                <a16:creationId xmlns:a16="http://schemas.microsoft.com/office/drawing/2014/main" id="{4EBAA1B0-AA90-0D6B-E089-89647E948A80}"/>
              </a:ext>
            </a:extLst>
          </p:cNvPr>
          <p:cNvSpPr txBox="1"/>
          <p:nvPr/>
        </p:nvSpPr>
        <p:spPr>
          <a:xfrm>
            <a:off x="407366" y="5021597"/>
            <a:ext cx="5025523" cy="1277273"/>
          </a:xfrm>
          <a:prstGeom prst="rect">
            <a:avLst/>
          </a:prstGeom>
          <a:noFill/>
        </p:spPr>
        <p:txBody>
          <a:bodyPr wrap="square">
            <a:spAutoFit/>
          </a:bodyPr>
          <a:lstStyle/>
          <a:p>
            <a:pPr marL="0" marR="0">
              <a:spcBef>
                <a:spcPts val="0"/>
              </a:spcBef>
              <a:spcAft>
                <a:spcPts val="0"/>
              </a:spcAft>
            </a:pPr>
            <a:r>
              <a:rPr lang="en-US" sz="1100" b="1" kern="100" dirty="0">
                <a:effectLst/>
                <a:latin typeface="Arial" panose="020B0604020202020204" pitchFamily="34" charset="0"/>
                <a:ea typeface="Calibri" panose="020F0502020204030204" pitchFamily="34" charset="0"/>
                <a:cs typeface="Times New Roman" panose="02020603050405020304" pitchFamily="18" charset="0"/>
              </a:rPr>
              <a:t>Supplementary Figure 2.1</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Results of single-color flow cytometric analysis of canine MH588 cells. Depicted are isotype controls (orange) and specific marker staining, with counts normalized to mode. Antibodies utilized were CD11b (rat anti-mouse conjugated phycoerythrin; Invitrogen), CD14 (mouse anti-human conjugated pacific blue; </a:t>
            </a:r>
            <a:r>
              <a:rPr lang="en-US" sz="1100" kern="100" dirty="0" err="1">
                <a:effectLst/>
                <a:latin typeface="Arial" panose="020B0604020202020204" pitchFamily="34" charset="0"/>
                <a:ea typeface="Calibri" panose="020F0502020204030204" pitchFamily="34" charset="0"/>
                <a:cs typeface="Times New Roman" panose="02020603050405020304" pitchFamily="18" charset="0"/>
              </a:rPr>
              <a:t>BioRad</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CD206 (mouse anti-human phycoerythrin; Beckman Coulter), CD3 (mouse anti-dog conjugated fluorescein; </a:t>
            </a:r>
            <a:r>
              <a:rPr lang="en-US" sz="1100" kern="100" dirty="0" err="1">
                <a:effectLst/>
                <a:latin typeface="Arial" panose="020B0604020202020204" pitchFamily="34" charset="0"/>
                <a:ea typeface="Calibri" panose="020F0502020204030204" pitchFamily="34" charset="0"/>
                <a:cs typeface="Times New Roman" panose="02020603050405020304" pitchFamily="18" charset="0"/>
              </a:rPr>
              <a:t>BioRad</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14" name="Straight Arrow Connector 13">
            <a:extLst>
              <a:ext uri="{FF2B5EF4-FFF2-40B4-BE49-F238E27FC236}">
                <a16:creationId xmlns:a16="http://schemas.microsoft.com/office/drawing/2014/main" id="{6066F6BF-7B35-8A98-3384-CCBE972227E5}"/>
              </a:ext>
            </a:extLst>
          </p:cNvPr>
          <p:cNvCxnSpPr>
            <a:cxnSpLocks/>
          </p:cNvCxnSpPr>
          <p:nvPr/>
        </p:nvCxnSpPr>
        <p:spPr>
          <a:xfrm>
            <a:off x="2920127" y="4739624"/>
            <a:ext cx="1206705" cy="12032"/>
          </a:xfrm>
          <a:prstGeom prst="straightConnector1">
            <a:avLst/>
          </a:prstGeom>
          <a:ln w="12700">
            <a:tailEnd type="arrow" w="med" len="sm"/>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357436E9-14BC-1847-CAD1-5947E669E4D2}"/>
              </a:ext>
            </a:extLst>
          </p:cNvPr>
          <p:cNvCxnSpPr>
            <a:cxnSpLocks/>
          </p:cNvCxnSpPr>
          <p:nvPr/>
        </p:nvCxnSpPr>
        <p:spPr>
          <a:xfrm>
            <a:off x="569477" y="4730198"/>
            <a:ext cx="1163070" cy="9426"/>
          </a:xfrm>
          <a:prstGeom prst="straightConnector1">
            <a:avLst/>
          </a:prstGeom>
          <a:ln w="12700">
            <a:tailEnd type="arrow" w="med" len="sm"/>
          </a:ln>
        </p:spPr>
        <p:style>
          <a:lnRef idx="1">
            <a:schemeClr val="dk1"/>
          </a:lnRef>
          <a:fillRef idx="0">
            <a:schemeClr val="dk1"/>
          </a:fillRef>
          <a:effectRef idx="0">
            <a:schemeClr val="dk1"/>
          </a:effectRef>
          <a:fontRef idx="minor">
            <a:schemeClr val="tx1"/>
          </a:fontRef>
        </p:style>
      </p:cxnSp>
      <p:cxnSp>
        <p:nvCxnSpPr>
          <p:cNvPr id="16" name="Straight Arrow Connector 15">
            <a:extLst>
              <a:ext uri="{FF2B5EF4-FFF2-40B4-BE49-F238E27FC236}">
                <a16:creationId xmlns:a16="http://schemas.microsoft.com/office/drawing/2014/main" id="{76BC45FE-FD55-25F8-2720-197F556D9A35}"/>
              </a:ext>
            </a:extLst>
          </p:cNvPr>
          <p:cNvCxnSpPr>
            <a:cxnSpLocks/>
          </p:cNvCxnSpPr>
          <p:nvPr/>
        </p:nvCxnSpPr>
        <p:spPr>
          <a:xfrm>
            <a:off x="2920127" y="2315961"/>
            <a:ext cx="1471399" cy="0"/>
          </a:xfrm>
          <a:prstGeom prst="straightConnector1">
            <a:avLst/>
          </a:prstGeom>
          <a:ln w="12700">
            <a:tailEnd type="arrow" w="med" len="sm"/>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56A7204F-ECA5-4787-D5CD-82FF60B2ED0E}"/>
              </a:ext>
            </a:extLst>
          </p:cNvPr>
          <p:cNvCxnSpPr>
            <a:cxnSpLocks/>
          </p:cNvCxnSpPr>
          <p:nvPr/>
        </p:nvCxnSpPr>
        <p:spPr>
          <a:xfrm>
            <a:off x="569477" y="2342631"/>
            <a:ext cx="1163070" cy="6416"/>
          </a:xfrm>
          <a:prstGeom prst="straightConnector1">
            <a:avLst/>
          </a:prstGeom>
          <a:ln w="12700">
            <a:tailEnd type="arrow" w="med" len="sm"/>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42689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olorful bars on a black background&#10;&#10;Description automatically generated">
            <a:extLst>
              <a:ext uri="{FF2B5EF4-FFF2-40B4-BE49-F238E27FC236}">
                <a16:creationId xmlns:a16="http://schemas.microsoft.com/office/drawing/2014/main" id="{CE966F0D-2385-3928-E6CA-0747B786008E}"/>
              </a:ext>
            </a:extLst>
          </p:cNvPr>
          <p:cNvPicPr>
            <a:picLocks noChangeAspect="1"/>
          </p:cNvPicPr>
          <p:nvPr/>
        </p:nvPicPr>
        <p:blipFill>
          <a:blip r:embed="rId2"/>
          <a:stretch>
            <a:fillRect/>
          </a:stretch>
        </p:blipFill>
        <p:spPr>
          <a:xfrm>
            <a:off x="168626" y="166554"/>
            <a:ext cx="4042427" cy="3722983"/>
          </a:xfrm>
          <a:prstGeom prst="rect">
            <a:avLst/>
          </a:prstGeom>
        </p:spPr>
      </p:pic>
      <p:sp>
        <p:nvSpPr>
          <p:cNvPr id="4" name="TextBox 3">
            <a:extLst>
              <a:ext uri="{FF2B5EF4-FFF2-40B4-BE49-F238E27FC236}">
                <a16:creationId xmlns:a16="http://schemas.microsoft.com/office/drawing/2014/main" id="{F56FB23D-EF9D-1556-E78C-49E8C68A703F}"/>
              </a:ext>
            </a:extLst>
          </p:cNvPr>
          <p:cNvSpPr txBox="1"/>
          <p:nvPr/>
        </p:nvSpPr>
        <p:spPr>
          <a:xfrm>
            <a:off x="312820" y="3889537"/>
            <a:ext cx="4319337" cy="1954381"/>
          </a:xfrm>
          <a:prstGeom prst="rect">
            <a:avLst/>
          </a:prstGeom>
          <a:noFill/>
        </p:spPr>
        <p:txBody>
          <a:bodyPr wrap="square">
            <a:spAutoFit/>
          </a:bodyPr>
          <a:lstStyle/>
          <a:p>
            <a:pPr marL="0" marR="0">
              <a:spcBef>
                <a:spcPts val="0"/>
              </a:spcBef>
              <a:spcAft>
                <a:spcPts val="0"/>
              </a:spcAft>
            </a:pPr>
            <a:r>
              <a:rPr lang="en-US" sz="1100" b="1" kern="100" dirty="0">
                <a:effectLst/>
                <a:latin typeface="Arial" panose="020B0604020202020204" pitchFamily="34" charset="0"/>
                <a:ea typeface="Calibri" panose="020F0502020204030204" pitchFamily="34" charset="0"/>
                <a:cs typeface="Times New Roman" panose="02020603050405020304" pitchFamily="18" charset="0"/>
              </a:rPr>
              <a:t>Supplemental Figure 2.2</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TNF-</a:t>
            </a:r>
            <a:r>
              <a:rPr lang="en-US" sz="1100" kern="100" dirty="0">
                <a:effectLst/>
                <a:latin typeface="Symbol" pitchFamily="2" charset="2"/>
                <a:ea typeface="Calibri" panose="020F0502020204030204" pitchFamily="34" charset="0"/>
                <a:cs typeface="Arial" panose="020B0604020202020204" pitchFamily="34" charset="0"/>
              </a:rPr>
              <a:t>a</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concentrations in supernatants from canine macrophages (MH588) treated with LPS alone, or with bile acid at 25 mM, incubated 2 hours, then stimulated with LPS at 300 ng/</a:t>
            </a:r>
            <a:r>
              <a:rPr lang="en-US" sz="1100" kern="100" dirty="0" err="1">
                <a:effectLst/>
                <a:latin typeface="Arial" panose="020B0604020202020204" pitchFamily="34" charset="0"/>
                <a:ea typeface="Calibri" panose="020F0502020204030204" pitchFamily="34" charset="0"/>
                <a:cs typeface="Times New Roman" panose="02020603050405020304" pitchFamily="18" charset="0"/>
              </a:rPr>
              <a:t>mL.</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Cell culture supernatants harvested 48 hours later, and TNF-</a:t>
            </a:r>
            <a:r>
              <a:rPr lang="en-US" sz="1100" kern="100" dirty="0">
                <a:effectLst/>
                <a:latin typeface="Symbol" pitchFamily="2" charset="2"/>
                <a:ea typeface="Calibri" panose="020F0502020204030204" pitchFamily="34" charset="0"/>
                <a:cs typeface="Arial" panose="020B0604020202020204" pitchFamily="34" charset="0"/>
              </a:rPr>
              <a:t>a</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concentration determined via ELISA. Values were compared with one-way ANOVA with the Holm-</a:t>
            </a:r>
            <a:r>
              <a:rPr lang="en-US" sz="1100" kern="100" dirty="0" err="1">
                <a:effectLst/>
                <a:latin typeface="Arial" panose="020B0604020202020204" pitchFamily="34" charset="0"/>
                <a:ea typeface="Calibri" panose="020F0502020204030204" pitchFamily="34" charset="0"/>
                <a:cs typeface="Times New Roman" panose="02020603050405020304" pitchFamily="18" charset="0"/>
              </a:rPr>
              <a:t>Sidak</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multiple comparison test. Horizontal bars with asterisks indicate significantly different mean values compared to control treatment of LPS alone; * </a:t>
            </a:r>
            <a:r>
              <a:rPr lang="en-US" sz="1100" i="1" kern="100" dirty="0">
                <a:effectLst/>
                <a:latin typeface="Arial" panose="020B0604020202020204" pitchFamily="34" charset="0"/>
                <a:ea typeface="Calibri" panose="020F0502020204030204" pitchFamily="34" charset="0"/>
                <a:cs typeface="Times New Roman" panose="02020603050405020304" pitchFamily="18" charset="0"/>
              </a:rPr>
              <a:t>P</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&lt;.05, **** </a:t>
            </a:r>
            <a:r>
              <a:rPr lang="en-US" sz="1100" i="1" kern="100" dirty="0">
                <a:effectLst/>
                <a:latin typeface="Arial" panose="020B0604020202020204" pitchFamily="34" charset="0"/>
                <a:ea typeface="Calibri" panose="020F0502020204030204" pitchFamily="34" charset="0"/>
                <a:cs typeface="Times New Roman" panose="02020603050405020304" pitchFamily="18" charset="0"/>
              </a:rPr>
              <a:t>P</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&lt;.0001.</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br>
              <a:rPr lang="en-US" sz="1100" dirty="0">
                <a:effectLst/>
                <a:latin typeface="Arial" panose="020B0604020202020204" pitchFamily="34" charset="0"/>
                <a:ea typeface="Calibri" panose="020F0502020204030204" pitchFamily="34" charset="0"/>
              </a:rPr>
            </a:br>
            <a:r>
              <a:rPr lang="en-US" sz="1100" kern="100" dirty="0">
                <a:effectLst/>
                <a:latin typeface="Arial" panose="020B0604020202020204" pitchFamily="34" charset="0"/>
                <a:ea typeface="Calibri" panose="020F0502020204030204" pitchFamily="34" charset="0"/>
                <a:cs typeface="Times New Roman" panose="02020603050405020304" pitchFamily="18" charset="0"/>
              </a:rPr>
              <a:t>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592456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C1E7438-818E-A113-5EF0-ABB4C4BBFAE0}"/>
              </a:ext>
            </a:extLst>
          </p:cNvPr>
          <p:cNvPicPr>
            <a:picLocks noChangeAspect="1"/>
          </p:cNvPicPr>
          <p:nvPr/>
        </p:nvPicPr>
        <p:blipFill rotWithShape="1">
          <a:blip r:embed="rId2"/>
          <a:srcRect t="8262"/>
          <a:stretch/>
        </p:blipFill>
        <p:spPr bwMode="auto">
          <a:xfrm>
            <a:off x="231257" y="521278"/>
            <a:ext cx="4711065" cy="2820035"/>
          </a:xfrm>
          <a:prstGeom prst="rect">
            <a:avLst/>
          </a:prstGeom>
          <a:ln>
            <a:noFill/>
          </a:ln>
          <a:extLst>
            <a:ext uri="{53640926-AAD7-44D8-BBD7-CCE9431645EC}">
              <a14:shadowObscured xmlns:a14="http://schemas.microsoft.com/office/drawing/2010/main"/>
            </a:ext>
          </a:extLst>
        </p:spPr>
      </p:pic>
      <p:sp>
        <p:nvSpPr>
          <p:cNvPr id="4" name="TextBox 3">
            <a:extLst>
              <a:ext uri="{FF2B5EF4-FFF2-40B4-BE49-F238E27FC236}">
                <a16:creationId xmlns:a16="http://schemas.microsoft.com/office/drawing/2014/main" id="{51FE455A-5713-97ED-6D0B-946CA4C63399}"/>
              </a:ext>
            </a:extLst>
          </p:cNvPr>
          <p:cNvSpPr txBox="1"/>
          <p:nvPr/>
        </p:nvSpPr>
        <p:spPr>
          <a:xfrm>
            <a:off x="589546" y="3401472"/>
            <a:ext cx="4235116" cy="1107996"/>
          </a:xfrm>
          <a:prstGeom prst="rect">
            <a:avLst/>
          </a:prstGeom>
          <a:noFill/>
        </p:spPr>
        <p:txBody>
          <a:bodyPr wrap="square">
            <a:spAutoFit/>
          </a:bodyPr>
          <a:lstStyle/>
          <a:p>
            <a:pPr marL="0" marR="0">
              <a:spcBef>
                <a:spcPts val="0"/>
              </a:spcBef>
              <a:spcAft>
                <a:spcPts val="0"/>
              </a:spcAft>
            </a:pPr>
            <a:r>
              <a:rPr lang="en-US" sz="1100" b="1" kern="100" dirty="0">
                <a:effectLst/>
                <a:latin typeface="Arial" panose="020B0604020202020204" pitchFamily="34" charset="0"/>
                <a:ea typeface="Calibri" panose="020F0502020204030204" pitchFamily="34" charset="0"/>
                <a:cs typeface="Times New Roman" panose="02020603050405020304" pitchFamily="18" charset="0"/>
              </a:rPr>
              <a:t>Supplemental Figure 2.3</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Mean fluorescence intensity (MFI) for TGR5 in canine macrophages (MH588) after 48 hours after treatment with no additives, LPS alone, or bile acid at 25 mM followed 2 hours later by stimulation with LPS at 100 ng/</a:t>
            </a:r>
            <a:r>
              <a:rPr lang="en-US" sz="1100" kern="100" dirty="0" err="1">
                <a:effectLst/>
                <a:latin typeface="Arial" panose="020B0604020202020204" pitchFamily="34" charset="0"/>
                <a:ea typeface="Calibri" panose="020F0502020204030204" pitchFamily="34" charset="0"/>
                <a:cs typeface="Times New Roman" panose="02020603050405020304" pitchFamily="18" charset="0"/>
              </a:rPr>
              <a:t>mL.</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Cells </a:t>
            </a:r>
            <a:r>
              <a:rPr lang="en-US" sz="1100" kern="100" dirty="0" err="1">
                <a:effectLst/>
                <a:latin typeface="Arial" panose="020B0604020202020204" pitchFamily="34" charset="0"/>
                <a:ea typeface="Calibri" panose="020F0502020204030204" pitchFamily="34" charset="0"/>
                <a:cs typeface="Times New Roman" panose="02020603050405020304" pitchFamily="18" charset="0"/>
              </a:rPr>
              <a:t>immunostained</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with unconjugated anti-TGR5 antibody followed by cyanine3 (Cy3) conjugated secondary.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52793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art, bar chart&#10;&#10;Description automatically generated">
            <a:extLst>
              <a:ext uri="{FF2B5EF4-FFF2-40B4-BE49-F238E27FC236}">
                <a16:creationId xmlns:a16="http://schemas.microsoft.com/office/drawing/2014/main" id="{127148DB-B15A-444D-9ADB-C83D8D9962A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5457"/>
          <a:stretch/>
        </p:blipFill>
        <p:spPr bwMode="auto">
          <a:xfrm rot="5400000">
            <a:off x="-1409214" y="1658718"/>
            <a:ext cx="7113139" cy="3795703"/>
          </a:xfrm>
          <a:prstGeom prst="rect">
            <a:avLst/>
          </a:prstGeom>
          <a:ln>
            <a:noFill/>
          </a:ln>
          <a:extLst>
            <a:ext uri="{53640926-AAD7-44D8-BBD7-CCE9431645EC}">
              <a14:shadowObscured xmlns:a14="http://schemas.microsoft.com/office/drawing/2010/main"/>
            </a:ext>
          </a:extLst>
        </p:spPr>
      </p:pic>
      <p:grpSp>
        <p:nvGrpSpPr>
          <p:cNvPr id="3" name="Group 2">
            <a:extLst>
              <a:ext uri="{FF2B5EF4-FFF2-40B4-BE49-F238E27FC236}">
                <a16:creationId xmlns:a16="http://schemas.microsoft.com/office/drawing/2014/main" id="{016E0CA3-286B-295B-FE84-9F56C59049B9}"/>
              </a:ext>
            </a:extLst>
          </p:cNvPr>
          <p:cNvGrpSpPr/>
          <p:nvPr/>
        </p:nvGrpSpPr>
        <p:grpSpPr>
          <a:xfrm>
            <a:off x="3200400" y="0"/>
            <a:ext cx="1186815" cy="1057275"/>
            <a:chOff x="0" y="0"/>
            <a:chExt cx="1186815" cy="1057408"/>
          </a:xfrm>
        </p:grpSpPr>
        <p:pic>
          <p:nvPicPr>
            <p:cNvPr id="4" name="Picture 3" descr="Chart, bar chart&#10;&#10;Description automatically generated">
              <a:extLst>
                <a:ext uri="{FF2B5EF4-FFF2-40B4-BE49-F238E27FC236}">
                  <a16:creationId xmlns:a16="http://schemas.microsoft.com/office/drawing/2014/main" id="{B40F6A7B-FE28-E029-EDE3-3F54D119BA43}"/>
                </a:ext>
              </a:extLst>
            </p:cNvPr>
            <p:cNvPicPr>
              <a:picLocks noChangeAspect="1"/>
            </p:cNvPicPr>
            <p:nvPr/>
          </p:nvPicPr>
          <p:blipFill rotWithShape="1">
            <a:blip r:embed="rId2">
              <a:extLst>
                <a:ext uri="{28A0092B-C50C-407E-A947-70E740481C1C}">
                  <a14:useLocalDpi xmlns:a14="http://schemas.microsoft.com/office/drawing/2010/main" val="0"/>
                </a:ext>
              </a:extLst>
            </a:blip>
            <a:srcRect r="87230" b="89991"/>
            <a:stretch/>
          </p:blipFill>
          <p:spPr bwMode="auto">
            <a:xfrm>
              <a:off x="0" y="0"/>
              <a:ext cx="1186815" cy="525145"/>
            </a:xfrm>
            <a:prstGeom prst="rect">
              <a:avLst/>
            </a:prstGeom>
            <a:ln>
              <a:noFill/>
            </a:ln>
            <a:extLst>
              <a:ext uri="{53640926-AAD7-44D8-BBD7-CCE9431645EC}">
                <a14:shadowObscured xmlns:a14="http://schemas.microsoft.com/office/drawing/2010/main"/>
              </a:ext>
            </a:extLst>
          </p:spPr>
        </p:pic>
        <p:sp>
          <p:nvSpPr>
            <p:cNvPr id="5" name="Rectangle 4">
              <a:extLst>
                <a:ext uri="{FF2B5EF4-FFF2-40B4-BE49-F238E27FC236}">
                  <a16:creationId xmlns:a16="http://schemas.microsoft.com/office/drawing/2014/main" id="{ACCA56F5-314F-32CB-2F17-67C396BC80F8}"/>
                </a:ext>
              </a:extLst>
            </p:cNvPr>
            <p:cNvSpPr/>
            <p:nvPr/>
          </p:nvSpPr>
          <p:spPr>
            <a:xfrm>
              <a:off x="634621" y="443552"/>
              <a:ext cx="518615" cy="613856"/>
            </a:xfrm>
            <a:prstGeom prst="rect">
              <a:avLst/>
            </a:prstGeom>
            <a:ln>
              <a:no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7" name="TextBox 6">
            <a:extLst>
              <a:ext uri="{FF2B5EF4-FFF2-40B4-BE49-F238E27FC236}">
                <a16:creationId xmlns:a16="http://schemas.microsoft.com/office/drawing/2014/main" id="{5E462CE1-A510-A563-4384-6FE6F169AD9E}"/>
              </a:ext>
            </a:extLst>
          </p:cNvPr>
          <p:cNvSpPr txBox="1"/>
          <p:nvPr/>
        </p:nvSpPr>
        <p:spPr>
          <a:xfrm>
            <a:off x="4094328" y="4820204"/>
            <a:ext cx="2056968" cy="2292935"/>
          </a:xfrm>
          <a:prstGeom prst="rect">
            <a:avLst/>
          </a:prstGeom>
          <a:noFill/>
        </p:spPr>
        <p:txBody>
          <a:bodyPr wrap="square">
            <a:spAutoFit/>
          </a:bodyPr>
          <a:lstStyle/>
          <a:p>
            <a:pPr marL="0" marR="0">
              <a:spcBef>
                <a:spcPts val="0"/>
              </a:spcBef>
              <a:spcAft>
                <a:spcPts val="0"/>
              </a:spcAft>
            </a:pPr>
            <a:r>
              <a:rPr lang="en-US" sz="1100" b="1" kern="100" dirty="0">
                <a:effectLst/>
                <a:latin typeface="Arial" panose="020B0604020202020204" pitchFamily="34" charset="0"/>
                <a:ea typeface="Calibri" panose="020F0502020204030204" pitchFamily="34" charset="0"/>
                <a:cs typeface="Times New Roman" panose="02020603050405020304" pitchFamily="18" charset="0"/>
              </a:rPr>
              <a:t>Supplemental Figure </a:t>
            </a:r>
            <a:r>
              <a:rPr lang="en-US" sz="1100" b="1" kern="100" dirty="0">
                <a:latin typeface="Arial" panose="020B0604020202020204" pitchFamily="34" charset="0"/>
                <a:ea typeface="Calibri" panose="020F0502020204030204" pitchFamily="34" charset="0"/>
                <a:cs typeface="Times New Roman" panose="02020603050405020304" pitchFamily="18" charset="0"/>
              </a:rPr>
              <a:t>2.4</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Heatmap depicting the impact of LPS stimulation on gene expression in canine macrophages (MH588 cells) with or without CA and LCA pre-treatment compared to untreated cells based on gene-specific analysis (GSA). Red boxes indicate higher relative expression and blue boxes represent lower relative expression.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911908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network of colorful dots and lines&#10;&#10;Description automatically generated">
            <a:extLst>
              <a:ext uri="{FF2B5EF4-FFF2-40B4-BE49-F238E27FC236}">
                <a16:creationId xmlns:a16="http://schemas.microsoft.com/office/drawing/2014/main" id="{F5FB2E11-05C6-70C5-CC70-7CA4E70C066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369" y="0"/>
            <a:ext cx="6132062" cy="5283350"/>
          </a:xfrm>
          <a:prstGeom prst="rect">
            <a:avLst/>
          </a:prstGeom>
        </p:spPr>
      </p:pic>
      <p:sp>
        <p:nvSpPr>
          <p:cNvPr id="3" name="Text Box 3">
            <a:extLst>
              <a:ext uri="{FF2B5EF4-FFF2-40B4-BE49-F238E27FC236}">
                <a16:creationId xmlns:a16="http://schemas.microsoft.com/office/drawing/2014/main" id="{FB000C65-0E91-A369-370F-397BEF67ABD4}"/>
              </a:ext>
            </a:extLst>
          </p:cNvPr>
          <p:cNvSpPr txBox="1"/>
          <p:nvPr/>
        </p:nvSpPr>
        <p:spPr>
          <a:xfrm>
            <a:off x="134369" y="4743935"/>
            <a:ext cx="2091055" cy="1821815"/>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a:spcBef>
                <a:spcPts val="0"/>
              </a:spcBef>
              <a:spcAft>
                <a:spcPts val="0"/>
              </a:spcAft>
            </a:pPr>
            <a:r>
              <a:rPr lang="en-US" sz="1050"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known interactions</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50"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	</a:t>
            </a:r>
            <a:r>
              <a:rPr lang="en-US" sz="1000" i="1"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from curated databases</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50" i="1"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	experimentally determined</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50"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predicted interactions</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50"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	</a:t>
            </a:r>
            <a:r>
              <a:rPr lang="en-US" sz="1050" i="1"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gene neighborhood</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50" i="1"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	gene fusions</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50" i="1"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	gene co-occurrence</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50"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others</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50"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	</a:t>
            </a:r>
            <a:r>
              <a:rPr lang="en-US" sz="1050" i="1"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textmining</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50" i="1"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	co-expression</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50" i="1"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	protein homology</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50"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050" kern="100">
                <a:solidFill>
                  <a:srgbClr val="7F7F7F"/>
                </a:solidFill>
                <a:effectLst/>
                <a:latin typeface="Calibri" panose="020F0502020204030204" pitchFamily="34" charset="0"/>
                <a:ea typeface="Calibri" panose="020F0502020204030204" pitchFamily="34" charset="0"/>
                <a:cs typeface="Times New Roman" panose="02020603050405020304" pitchFamily="18" charset="0"/>
              </a:rPr>
              <a:t> </a:t>
            </a:r>
            <a:endParaRPr lang="en-US" sz="1200" kern="100">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4" name="Straight Connector 3">
            <a:extLst>
              <a:ext uri="{FF2B5EF4-FFF2-40B4-BE49-F238E27FC236}">
                <a16:creationId xmlns:a16="http://schemas.microsoft.com/office/drawing/2014/main" id="{48A06DA5-51DE-F1FA-2860-5906DAD49C0E}"/>
              </a:ext>
            </a:extLst>
          </p:cNvPr>
          <p:cNvCxnSpPr/>
          <p:nvPr/>
        </p:nvCxnSpPr>
        <p:spPr>
          <a:xfrm>
            <a:off x="164849" y="4984600"/>
            <a:ext cx="328295" cy="0"/>
          </a:xfrm>
          <a:prstGeom prst="line">
            <a:avLst/>
          </a:prstGeom>
          <a:ln w="28575">
            <a:solidFill>
              <a:srgbClr val="0BA2C8"/>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47803E6-253A-EAA6-3C8D-BFA749D02AEE}"/>
              </a:ext>
            </a:extLst>
          </p:cNvPr>
          <p:cNvCxnSpPr/>
          <p:nvPr/>
        </p:nvCxnSpPr>
        <p:spPr>
          <a:xfrm>
            <a:off x="164849" y="5137000"/>
            <a:ext cx="327660" cy="0"/>
          </a:xfrm>
          <a:prstGeom prst="line">
            <a:avLst/>
          </a:prstGeom>
          <a:ln w="28575">
            <a:solidFill>
              <a:srgbClr val="CA08CA"/>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6A4E56D-37F1-C079-E978-623368D3232E}"/>
              </a:ext>
            </a:extLst>
          </p:cNvPr>
          <p:cNvCxnSpPr/>
          <p:nvPr/>
        </p:nvCxnSpPr>
        <p:spPr>
          <a:xfrm>
            <a:off x="164849" y="5484345"/>
            <a:ext cx="327660" cy="0"/>
          </a:xfrm>
          <a:prstGeom prst="line">
            <a:avLst/>
          </a:prstGeom>
          <a:ln w="28575">
            <a:solidFill>
              <a:srgbClr val="0EB606"/>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C95D4C0D-85C8-B0C8-B50C-1AC038313E2D}"/>
              </a:ext>
            </a:extLst>
          </p:cNvPr>
          <p:cNvCxnSpPr/>
          <p:nvPr/>
        </p:nvCxnSpPr>
        <p:spPr>
          <a:xfrm>
            <a:off x="164849" y="5636745"/>
            <a:ext cx="327660" cy="0"/>
          </a:xfrm>
          <a:prstGeom prst="line">
            <a:avLst/>
          </a:prstGeom>
          <a:ln w="28575">
            <a:solidFill>
              <a:srgbClr val="FF0804"/>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25386A2-BA6D-29D1-80DE-42E2C78D180A}"/>
              </a:ext>
            </a:extLst>
          </p:cNvPr>
          <p:cNvCxnSpPr/>
          <p:nvPr/>
        </p:nvCxnSpPr>
        <p:spPr>
          <a:xfrm>
            <a:off x="164849" y="5806290"/>
            <a:ext cx="327660" cy="0"/>
          </a:xfrm>
          <a:prstGeom prst="line">
            <a:avLst/>
          </a:prstGeom>
          <a:ln w="28575">
            <a:solidFill>
              <a:srgbClr val="0304FF"/>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98D803AE-5626-E74A-4D5B-117BD0918ED1}"/>
              </a:ext>
            </a:extLst>
          </p:cNvPr>
          <p:cNvCxnSpPr/>
          <p:nvPr/>
        </p:nvCxnSpPr>
        <p:spPr>
          <a:xfrm>
            <a:off x="156594" y="6127600"/>
            <a:ext cx="336550" cy="0"/>
          </a:xfrm>
          <a:prstGeom prst="line">
            <a:avLst/>
          </a:prstGeom>
          <a:ln w="28575">
            <a:solidFill>
              <a:srgbClr val="ACC809"/>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FB657E2-81F2-4F6E-47C4-EEDBAFCA2470}"/>
              </a:ext>
            </a:extLst>
          </p:cNvPr>
          <p:cNvCxnSpPr/>
          <p:nvPr/>
        </p:nvCxnSpPr>
        <p:spPr>
          <a:xfrm>
            <a:off x="164849" y="6449545"/>
            <a:ext cx="327660" cy="0"/>
          </a:xfrm>
          <a:prstGeom prst="line">
            <a:avLst/>
          </a:prstGeom>
          <a:ln w="28575">
            <a:solidFill>
              <a:srgbClr val="9292FF"/>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B46029B-2807-1C7B-7176-90FB6AF24BAD}"/>
              </a:ext>
            </a:extLst>
          </p:cNvPr>
          <p:cNvCxnSpPr/>
          <p:nvPr/>
        </p:nvCxnSpPr>
        <p:spPr>
          <a:xfrm>
            <a:off x="157229" y="6288890"/>
            <a:ext cx="33655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4B0E75DB-88B1-C758-AA3B-273A17E82919}"/>
              </a:ext>
            </a:extLst>
          </p:cNvPr>
          <p:cNvSpPr txBox="1"/>
          <p:nvPr/>
        </p:nvSpPr>
        <p:spPr>
          <a:xfrm>
            <a:off x="1708483" y="5396338"/>
            <a:ext cx="4527467" cy="1277273"/>
          </a:xfrm>
          <a:prstGeom prst="rect">
            <a:avLst/>
          </a:prstGeom>
          <a:noFill/>
        </p:spPr>
        <p:txBody>
          <a:bodyPr wrap="square">
            <a:spAutoFit/>
          </a:bodyPr>
          <a:lstStyle/>
          <a:p>
            <a:pPr marL="0" marR="0">
              <a:spcBef>
                <a:spcPts val="0"/>
              </a:spcBef>
              <a:spcAft>
                <a:spcPts val="0"/>
              </a:spcAft>
            </a:pPr>
            <a:r>
              <a:rPr lang="en-US" sz="1100" b="1" kern="100" dirty="0">
                <a:effectLst/>
                <a:latin typeface="Arial" panose="020B0604020202020204" pitchFamily="34" charset="0"/>
                <a:ea typeface="Calibri" panose="020F0502020204030204" pitchFamily="34" charset="0"/>
                <a:cs typeface="Times New Roman" panose="02020603050405020304" pitchFamily="18" charset="0"/>
              </a:rPr>
              <a:t>Supplemental </a:t>
            </a:r>
            <a:r>
              <a:rPr lang="en-US" sz="1100" b="1" kern="100">
                <a:effectLst/>
                <a:latin typeface="Arial" panose="020B0604020202020204" pitchFamily="34" charset="0"/>
                <a:ea typeface="Calibri" panose="020F0502020204030204" pitchFamily="34" charset="0"/>
                <a:cs typeface="Times New Roman" panose="02020603050405020304" pitchFamily="18" charset="0"/>
              </a:rPr>
              <a:t>Figure 2.5</a:t>
            </a:r>
            <a:r>
              <a:rPr lang="en-US" sz="1100" kern="100" dirty="0">
                <a:effectLst/>
                <a:latin typeface="Arial" panose="020B0604020202020204" pitchFamily="34" charset="0"/>
                <a:ea typeface="Calibri" panose="020F0502020204030204" pitchFamily="34" charset="0"/>
                <a:cs typeface="Times New Roman" panose="02020603050405020304" pitchFamily="18" charset="0"/>
              </a:rPr>
              <a:t>. Protein network interaction prediction based on 130 input genes exhibiting similar change in expression after treatment with CA or LCA and LPS stimulation. Lines connecting protein nodes indicate both functional and physical protein associations, with color representing basis of interaction evidence. Network developed with no maximum number of interactors and with a minimum required interaction score of 0.4. </a:t>
            </a:r>
            <a:endParaRPr lang="en-US" sz="11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8112151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7</TotalTime>
  <Words>389</Words>
  <Application>Microsoft Macintosh PowerPoint</Application>
  <PresentationFormat>Custom</PresentationFormat>
  <Paragraphs>23</Paragraphs>
  <Slides>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Calibri</vt:lpstr>
      <vt:lpstr>Calibri Light</vt:lpstr>
      <vt:lpstr>Symbol</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Manchester,Alison</dc:creator>
  <cp:lastModifiedBy>Manchester,Alison</cp:lastModifiedBy>
  <cp:revision>1</cp:revision>
  <dcterms:created xsi:type="dcterms:W3CDTF">2023-12-07T03:29:35Z</dcterms:created>
  <dcterms:modified xsi:type="dcterms:W3CDTF">2024-03-08T20:41:14Z</dcterms:modified>
</cp:coreProperties>
</file>