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mons,Dylan" userId="3c55e2f8-c714-44bc-a6fb-182f1578580d" providerId="ADAL" clId="{09D86228-B74E-48B5-B4C4-FF6DDE2D93B4}"/>
    <pc:docChg chg="modSld">
      <pc:chgData name="Ammons,Dylan" userId="3c55e2f8-c714-44bc-a6fb-182f1578580d" providerId="ADAL" clId="{09D86228-B74E-48B5-B4C4-FF6DDE2D93B4}" dt="2023-07-07T19:05:50.231" v="5" actId="20577"/>
      <pc:docMkLst>
        <pc:docMk/>
      </pc:docMkLst>
      <pc:sldChg chg="modSp mod">
        <pc:chgData name="Ammons,Dylan" userId="3c55e2f8-c714-44bc-a6fb-182f1578580d" providerId="ADAL" clId="{09D86228-B74E-48B5-B4C4-FF6DDE2D93B4}" dt="2023-07-07T19:05:42.085" v="1" actId="20577"/>
        <pc:sldMkLst>
          <pc:docMk/>
          <pc:sldMk cId="1096186023" sldId="257"/>
        </pc:sldMkLst>
        <pc:spChg chg="mod">
          <ac:chgData name="Ammons,Dylan" userId="3c55e2f8-c714-44bc-a6fb-182f1578580d" providerId="ADAL" clId="{09D86228-B74E-48B5-B4C4-FF6DDE2D93B4}" dt="2023-07-07T19:05:42.085" v="1" actId="20577"/>
          <ac:spMkLst>
            <pc:docMk/>
            <pc:sldMk cId="1096186023" sldId="257"/>
            <ac:spMk id="2" creationId="{FBF5A12A-F9CA-359C-CA66-8D07696E636C}"/>
          </ac:spMkLst>
        </pc:spChg>
      </pc:sldChg>
      <pc:sldChg chg="modSp mod">
        <pc:chgData name="Ammons,Dylan" userId="3c55e2f8-c714-44bc-a6fb-182f1578580d" providerId="ADAL" clId="{09D86228-B74E-48B5-B4C4-FF6DDE2D93B4}" dt="2023-07-07T19:05:46.047" v="3" actId="20577"/>
        <pc:sldMkLst>
          <pc:docMk/>
          <pc:sldMk cId="3748584649" sldId="258"/>
        </pc:sldMkLst>
        <pc:spChg chg="mod">
          <ac:chgData name="Ammons,Dylan" userId="3c55e2f8-c714-44bc-a6fb-182f1578580d" providerId="ADAL" clId="{09D86228-B74E-48B5-B4C4-FF6DDE2D93B4}" dt="2023-07-07T19:05:46.047" v="3" actId="20577"/>
          <ac:spMkLst>
            <pc:docMk/>
            <pc:sldMk cId="3748584649" sldId="258"/>
            <ac:spMk id="3" creationId="{82697C44-4694-1A64-E400-41AA1F2E4329}"/>
          </ac:spMkLst>
        </pc:spChg>
      </pc:sldChg>
      <pc:sldChg chg="modSp mod">
        <pc:chgData name="Ammons,Dylan" userId="3c55e2f8-c714-44bc-a6fb-182f1578580d" providerId="ADAL" clId="{09D86228-B74E-48B5-B4C4-FF6DDE2D93B4}" dt="2023-07-07T19:05:50.231" v="5" actId="20577"/>
        <pc:sldMkLst>
          <pc:docMk/>
          <pc:sldMk cId="800501431" sldId="259"/>
        </pc:sldMkLst>
        <pc:spChg chg="mod">
          <ac:chgData name="Ammons,Dylan" userId="3c55e2f8-c714-44bc-a6fb-182f1578580d" providerId="ADAL" clId="{09D86228-B74E-48B5-B4C4-FF6DDE2D93B4}" dt="2023-07-07T19:05:50.231" v="5" actId="20577"/>
          <ac:spMkLst>
            <pc:docMk/>
            <pc:sldMk cId="800501431" sldId="259"/>
            <ac:spMk id="5" creationId="{4EACEE50-DF1C-00D4-15CA-DAB875FBEF5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FAE290-074B-7A84-B162-52D50E8753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AD0B19-BBA4-34B4-D300-BB6D8015A5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82E766-EF35-12BE-4990-1D01E2F94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6FC6F-1CC0-46E3-B136-D866D762AE09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A52668-CB51-1975-7FDB-325D58A1C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C853D-1310-3725-A399-5DABBB523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132D5-D108-4783-95B0-1E9E3F9A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096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A8711-3623-4298-0EDC-048913851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8CD749-B4B1-CE30-B103-702DF76E3E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C7FF3-E1E5-DF21-557E-F99B16431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6FC6F-1CC0-46E3-B136-D866D762AE09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E5DAEB-8791-72A4-A3AB-F9B2B6527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EBB3E-23B7-B265-5881-B7FF6CCCC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132D5-D108-4783-95B0-1E9E3F9A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203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E0B1E7-C0C1-58EA-B690-59DA8C536B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49E2C9-2FCB-B05F-9F43-EEE87E6F2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1A6F6B-2A92-3B40-6C5D-6813BAE42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6FC6F-1CC0-46E3-B136-D866D762AE09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78D2C0-E626-C611-9DA6-98ED06DDA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2EC177-653C-F8C9-E317-2CA54DE36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132D5-D108-4783-95B0-1E9E3F9A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40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BDC62-95E5-D444-8152-FD71D3C88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EBD9E-68F0-7203-FFB8-06E4D1483A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1A26CC-2D81-4A4D-663E-E050116EB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6FC6F-1CC0-46E3-B136-D866D762AE09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B14356-24B5-7D90-375D-220474C93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DF66FA-D073-0D80-2C86-0F2A77DFF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132D5-D108-4783-95B0-1E9E3F9A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270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467910-8A21-5646-12F6-C3C2D1095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42781-6D71-AD69-970F-E1415BD47A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DEA476-2750-EF14-90E3-BB9637046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6FC6F-1CC0-46E3-B136-D866D762AE09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80C744-B46B-142B-81EE-B63B4D275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8782A-666C-F93C-2A2B-21EEF27A1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132D5-D108-4783-95B0-1E9E3F9A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641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FD403-EC31-C11B-7D49-D2C87BD7C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E00C53-25B5-3272-7967-3B068CE4C7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32E118-05D6-DBB2-05ED-844D27C679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87981A-CEAA-F00D-6206-E88469CDB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6FC6F-1CC0-46E3-B136-D866D762AE09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B4EBA5-1715-0E09-A702-7FB2573ED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B36BA0-4754-9A19-B0CB-D49432C48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132D5-D108-4783-95B0-1E9E3F9A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1488A-FD7A-D7AF-3735-E5C820A18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2340CA-10F7-CD31-F5BD-457C2C4AEB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0E8FF5-88DD-4D07-D83E-3A6DE177C4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667F37-9DDE-F4CC-9270-D7E2086A4C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A363F1-E8F1-ED71-B9E4-3198F79696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67FC82-133C-6F7A-612F-D4E12DFEF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6FC6F-1CC0-46E3-B136-D866D762AE09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521C4A8-3FA6-8232-AB17-005CD1DBA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B57558-0678-FCA4-9950-F3689BF83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132D5-D108-4783-95B0-1E9E3F9A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013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2D802-049B-5B99-B6F9-3A242A31C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9A2672-B610-067B-A44E-5D600D446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6FC6F-1CC0-46E3-B136-D866D762AE09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75FB66-86EA-4C6B-B729-4FAF6A221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697265-0400-ACD2-C762-9D075FA50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132D5-D108-4783-95B0-1E9E3F9A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955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815015-E6DB-A2CB-DE65-24EDBCABD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6FC6F-1CC0-46E3-B136-D866D762AE09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8B0F60-9176-425A-712F-C47FDE64F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DC27FB-6EF2-4A21-241B-E90334974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132D5-D108-4783-95B0-1E9E3F9A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72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A25B3C-48A2-2BDB-A40F-53843AF71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B0F5BE-F2A4-E793-8286-BD344D646B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8C22B4-9373-7C0D-B251-4364F492FF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A80650-3204-5B02-4811-A0B9A04A2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6FC6F-1CC0-46E3-B136-D866D762AE09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8340C7-48A8-AAFF-F293-8DD6B3493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A87E41-1DB4-3D4A-7039-63CA1D88B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132D5-D108-4783-95B0-1E9E3F9A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337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81246-323E-48A7-0BD1-8013A17AF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6A8CF4-9B8C-F058-4BCB-5A31336637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9CC6B2-5DA2-8551-AA12-0EF12D2425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30A3C0-72C8-77BC-C126-C16806DB0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6FC6F-1CC0-46E3-B136-D866D762AE09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E599BD-0EDB-C548-1F25-FB2A59F7D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4D15ED-891B-6A3B-C078-7DF5140B1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132D5-D108-4783-95B0-1E9E3F9A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996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F54996-A344-E4AC-68E9-6401C6AC4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2BB7F1-0F83-5500-DFAE-CB906FA002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C88FE8-878D-F29C-EFC5-E584D5E9E9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6FC6F-1CC0-46E3-B136-D866D762AE09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E0F4EA-162C-51D4-4256-ED838D1586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58433-020F-63AB-D670-408937815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132D5-D108-4783-95B0-1E9E3F9A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911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F534A-E028-7759-AC70-CA45F8807F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3 supplemental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AA12D5-03A2-20F2-C9BF-C6551ECBFF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751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F5A12A-F9CA-359C-CA66-8D07696E636C}"/>
              </a:ext>
            </a:extLst>
          </p:cNvPr>
          <p:cNvSpPr txBox="1"/>
          <p:nvPr/>
        </p:nvSpPr>
        <p:spPr>
          <a:xfrm>
            <a:off x="460050" y="344970"/>
            <a:ext cx="56962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Supplemental figure 3.1</a:t>
            </a:r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BCF6F4-31F2-D0EC-CB02-9C94FB5AB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559" y="1363036"/>
            <a:ext cx="4884462" cy="48844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5BBCFE4-203B-8E6F-B190-83444F3919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1021" y="1097500"/>
            <a:ext cx="5415529" cy="54155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A28DA6-F9D4-629E-AFD9-3BEC200B073C}"/>
              </a:ext>
            </a:extLst>
          </p:cNvPr>
          <p:cNvSpPr txBox="1"/>
          <p:nvPr/>
        </p:nvSpPr>
        <p:spPr>
          <a:xfrm>
            <a:off x="790504" y="958843"/>
            <a:ext cx="323103" cy="40577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FAD833-86F1-4F33-EA14-416512F76B3C}"/>
              </a:ext>
            </a:extLst>
          </p:cNvPr>
          <p:cNvSpPr txBox="1"/>
          <p:nvPr/>
        </p:nvSpPr>
        <p:spPr>
          <a:xfrm>
            <a:off x="5674966" y="958842"/>
            <a:ext cx="323103" cy="40577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096186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DCE006-39F9-CD99-41DF-6977EB2428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016" y="1174810"/>
            <a:ext cx="2788093" cy="557618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2697C44-4694-1A64-E400-41AA1F2E4329}"/>
              </a:ext>
            </a:extLst>
          </p:cNvPr>
          <p:cNvSpPr txBox="1"/>
          <p:nvPr/>
        </p:nvSpPr>
        <p:spPr>
          <a:xfrm>
            <a:off x="197402" y="320289"/>
            <a:ext cx="5738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Supplemental figure 3.2</a:t>
            </a: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5EE6FB-0171-4208-CA4E-85614DBAAA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0860" y="1174810"/>
            <a:ext cx="7152601" cy="52703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E6B9B5-5BF6-5E56-1E01-ABBE002D7970}"/>
              </a:ext>
            </a:extLst>
          </p:cNvPr>
          <p:cNvSpPr txBox="1"/>
          <p:nvPr/>
        </p:nvSpPr>
        <p:spPr>
          <a:xfrm>
            <a:off x="516128" y="938764"/>
            <a:ext cx="325525" cy="4088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429953-6FF5-8B77-C499-98D9AF387DC0}"/>
              </a:ext>
            </a:extLst>
          </p:cNvPr>
          <p:cNvSpPr txBox="1"/>
          <p:nvPr/>
        </p:nvSpPr>
        <p:spPr>
          <a:xfrm>
            <a:off x="4499623" y="938762"/>
            <a:ext cx="325525" cy="4088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748584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9D5862-B0AE-B235-C8B5-A894EEF3D7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81"/>
          <a:stretch/>
        </p:blipFill>
        <p:spPr>
          <a:xfrm>
            <a:off x="4573593" y="2321392"/>
            <a:ext cx="3507275" cy="336413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38D1F3C-4EF1-583A-B830-9A17008ECA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081"/>
          <a:stretch/>
        </p:blipFill>
        <p:spPr>
          <a:xfrm>
            <a:off x="8289854" y="2321392"/>
            <a:ext cx="3507275" cy="33641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D886028-A384-2183-2E4F-97F3FA3AAB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49587"/>
            <a:ext cx="4364609" cy="43646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ACEE50-DF1C-00D4-15CA-DAB875FBEF5E}"/>
              </a:ext>
            </a:extLst>
          </p:cNvPr>
          <p:cNvSpPr txBox="1"/>
          <p:nvPr/>
        </p:nvSpPr>
        <p:spPr>
          <a:xfrm>
            <a:off x="198391" y="743804"/>
            <a:ext cx="59659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Supplemental figure 3.3</a:t>
            </a: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AAEE44-CF17-D9A7-330A-9D3BCF72A2A0}"/>
              </a:ext>
            </a:extLst>
          </p:cNvPr>
          <p:cNvSpPr txBox="1"/>
          <p:nvPr/>
        </p:nvSpPr>
        <p:spPr>
          <a:xfrm>
            <a:off x="4690507" y="1940195"/>
            <a:ext cx="878586" cy="381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pDC</a:t>
            </a:r>
            <a:endParaRPr 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019567-84E7-8764-712F-6CF23EFDBF36}"/>
              </a:ext>
            </a:extLst>
          </p:cNvPr>
          <p:cNvSpPr txBox="1"/>
          <p:nvPr/>
        </p:nvSpPr>
        <p:spPr>
          <a:xfrm>
            <a:off x="8406766" y="1940195"/>
            <a:ext cx="878586" cy="381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</a:rPr>
              <a:t>preDC</a:t>
            </a:r>
            <a:endParaRPr lang="en-US" sz="1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133DA9-9342-EE0F-65CB-F3948B042890}"/>
              </a:ext>
            </a:extLst>
          </p:cNvPr>
          <p:cNvSpPr txBox="1"/>
          <p:nvPr/>
        </p:nvSpPr>
        <p:spPr>
          <a:xfrm>
            <a:off x="245075" y="1500828"/>
            <a:ext cx="33839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305205-45D7-326D-2842-25215CFED2B6}"/>
              </a:ext>
            </a:extLst>
          </p:cNvPr>
          <p:cNvSpPr txBox="1"/>
          <p:nvPr/>
        </p:nvSpPr>
        <p:spPr>
          <a:xfrm>
            <a:off x="4386083" y="1500828"/>
            <a:ext cx="33839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800501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20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Chapter 3 supplemental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 supplemental</dc:title>
  <dc:creator>Ammons,Dylan</dc:creator>
  <cp:lastModifiedBy>Ammons,Dylan</cp:lastModifiedBy>
  <cp:revision>1</cp:revision>
  <dcterms:created xsi:type="dcterms:W3CDTF">2023-07-05T20:01:13Z</dcterms:created>
  <dcterms:modified xsi:type="dcterms:W3CDTF">2023-07-07T19:05:52Z</dcterms:modified>
</cp:coreProperties>
</file>