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305" r:id="rId5"/>
    <p:sldId id="302" r:id="rId6"/>
    <p:sldId id="293" r:id="rId7"/>
    <p:sldId id="303" r:id="rId8"/>
    <p:sldId id="299" r:id="rId9"/>
    <p:sldId id="286" r:id="rId10"/>
    <p:sldId id="288" r:id="rId11"/>
    <p:sldId id="294" r:id="rId12"/>
    <p:sldId id="275" r:id="rId13"/>
    <p:sldId id="292" r:id="rId14"/>
    <p:sldId id="283" r:id="rId15"/>
    <p:sldId id="304" r:id="rId1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1CC0F77-E185-DC80-7463-39AF81DE2DA5}" name="Harris,Adam" initials="Ha" userId="S::adh91@colostate.edu::a54d9e2f-d6fc-4c71-9aca-c1fd9972ce41" providerId="AD"/>
  <p188:author id="{27B371A2-7CB9-A194-F98F-2A5EC45B5D5A}" name="Ammons,Dylan" initials="A" userId="S::dyammons@colostate.edu::3c55e2f8-c714-44bc-a6fb-182f1578580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356B"/>
    <a:srgbClr val="214B75"/>
    <a:srgbClr val="AF615B"/>
    <a:srgbClr val="DF98BB"/>
    <a:srgbClr val="023FA5"/>
    <a:srgbClr val="0288D1"/>
    <a:srgbClr val="F2F2F2"/>
    <a:srgbClr val="006400"/>
    <a:srgbClr val="2E2E2E"/>
    <a:srgbClr val="0187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8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mons,Dylan" userId="3c55e2f8-c714-44bc-a6fb-182f1578580d" providerId="ADAL" clId="{82CB0A5A-3F2C-4F75-B154-49404249C066}"/>
    <pc:docChg chg="undo custSel modSld">
      <pc:chgData name="Ammons,Dylan" userId="3c55e2f8-c714-44bc-a6fb-182f1578580d" providerId="ADAL" clId="{82CB0A5A-3F2C-4F75-B154-49404249C066}" dt="2023-02-12T23:45:59.712" v="34" actId="20577"/>
      <pc:docMkLst>
        <pc:docMk/>
      </pc:docMkLst>
      <pc:sldChg chg="modSp mod">
        <pc:chgData name="Ammons,Dylan" userId="3c55e2f8-c714-44bc-a6fb-182f1578580d" providerId="ADAL" clId="{82CB0A5A-3F2C-4F75-B154-49404249C066}" dt="2023-02-12T23:45:59.712" v="34" actId="20577"/>
        <pc:sldMkLst>
          <pc:docMk/>
          <pc:sldMk cId="1250630430" sldId="256"/>
        </pc:sldMkLst>
        <pc:spChg chg="mod">
          <ac:chgData name="Ammons,Dylan" userId="3c55e2f8-c714-44bc-a6fb-182f1578580d" providerId="ADAL" clId="{82CB0A5A-3F2C-4F75-B154-49404249C066}" dt="2023-02-12T23:45:59.712" v="34" actId="20577"/>
          <ac:spMkLst>
            <pc:docMk/>
            <pc:sldMk cId="1250630430" sldId="256"/>
            <ac:spMk id="11" creationId="{45A818E5-246A-4CB7-944D-CCECB802E924}"/>
          </ac:spMkLst>
        </pc:spChg>
      </pc:sldChg>
    </pc:docChg>
  </pc:docChgLst>
  <pc:docChgLst>
    <pc:chgData name="Ammons,Dylan" userId="3c55e2f8-c714-44bc-a6fb-182f1578580d" providerId="ADAL" clId="{5B679B29-2598-441E-82F0-4415885EC011}"/>
    <pc:docChg chg="undo custSel modSld">
      <pc:chgData name="Ammons,Dylan" userId="3c55e2f8-c714-44bc-a6fb-182f1578580d" providerId="ADAL" clId="{5B679B29-2598-441E-82F0-4415885EC011}" dt="2023-05-04T15:35:41.110" v="284" actId="20577"/>
      <pc:docMkLst>
        <pc:docMk/>
      </pc:docMkLst>
      <pc:sldChg chg="modSp mod">
        <pc:chgData name="Ammons,Dylan" userId="3c55e2f8-c714-44bc-a6fb-182f1578580d" providerId="ADAL" clId="{5B679B29-2598-441E-82F0-4415885EC011}" dt="2023-05-02T00:39:51.938" v="274" actId="20577"/>
        <pc:sldMkLst>
          <pc:docMk/>
          <pc:sldMk cId="1250630430" sldId="256"/>
        </pc:sldMkLst>
        <pc:spChg chg="mod">
          <ac:chgData name="Ammons,Dylan" userId="3c55e2f8-c714-44bc-a6fb-182f1578580d" providerId="ADAL" clId="{5B679B29-2598-441E-82F0-4415885EC011}" dt="2023-05-02T00:39:51.938" v="274" actId="20577"/>
          <ac:spMkLst>
            <pc:docMk/>
            <pc:sldMk cId="1250630430" sldId="256"/>
            <ac:spMk id="11" creationId="{45A818E5-246A-4CB7-944D-CCECB802E924}"/>
          </ac:spMkLst>
        </pc:spChg>
      </pc:sldChg>
      <pc:sldChg chg="addSp delSp modSp mod">
        <pc:chgData name="Ammons,Dylan" userId="3c55e2f8-c714-44bc-a6fb-182f1578580d" providerId="ADAL" clId="{5B679B29-2598-441E-82F0-4415885EC011}" dt="2023-04-21T16:18:01.482" v="261" actId="20577"/>
        <pc:sldMkLst>
          <pc:docMk/>
          <pc:sldMk cId="2969463524" sldId="275"/>
        </pc:sldMkLst>
        <pc:spChg chg="mod">
          <ac:chgData name="Ammons,Dylan" userId="3c55e2f8-c714-44bc-a6fb-182f1578580d" providerId="ADAL" clId="{5B679B29-2598-441E-82F0-4415885EC011}" dt="2023-04-21T16:09:11.973" v="125"/>
          <ac:spMkLst>
            <pc:docMk/>
            <pc:sldMk cId="2969463524" sldId="275"/>
            <ac:spMk id="4" creationId="{4F9FFF9D-E1B6-41C8-F3ED-993B7C75E0F0}"/>
          </ac:spMkLst>
        </pc:spChg>
        <pc:spChg chg="mod">
          <ac:chgData name="Ammons,Dylan" userId="3c55e2f8-c714-44bc-a6fb-182f1578580d" providerId="ADAL" clId="{5B679B29-2598-441E-82F0-4415885EC011}" dt="2023-04-21T16:09:11.973" v="125"/>
          <ac:spMkLst>
            <pc:docMk/>
            <pc:sldMk cId="2969463524" sldId="275"/>
            <ac:spMk id="5" creationId="{336C3EFE-8286-0E42-FF45-5EE91DD07695}"/>
          </ac:spMkLst>
        </pc:spChg>
        <pc:spChg chg="mod">
          <ac:chgData name="Ammons,Dylan" userId="3c55e2f8-c714-44bc-a6fb-182f1578580d" providerId="ADAL" clId="{5B679B29-2598-441E-82F0-4415885EC011}" dt="2023-04-21T16:10:15.635" v="153" actId="20577"/>
          <ac:spMkLst>
            <pc:docMk/>
            <pc:sldMk cId="2969463524" sldId="275"/>
            <ac:spMk id="6" creationId="{70CF0B35-44AB-51EE-E5EC-184BE4A4ACAB}"/>
          </ac:spMkLst>
        </pc:spChg>
        <pc:spChg chg="mod">
          <ac:chgData name="Ammons,Dylan" userId="3c55e2f8-c714-44bc-a6fb-182f1578580d" providerId="ADAL" clId="{5B679B29-2598-441E-82F0-4415885EC011}" dt="2023-04-21T16:09:11.973" v="125"/>
          <ac:spMkLst>
            <pc:docMk/>
            <pc:sldMk cId="2969463524" sldId="275"/>
            <ac:spMk id="10" creationId="{E289B522-1DBA-279C-DCFE-95755100A1CC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13" creationId="{76DFA7B5-7A9F-8042-87D8-BC855805B452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14" creationId="{41439C91-DAC7-FAFD-F826-DFED09B74A10}"/>
          </ac:spMkLst>
        </pc:spChg>
        <pc:spChg chg="mod">
          <ac:chgData name="Ammons,Dylan" userId="3c55e2f8-c714-44bc-a6fb-182f1578580d" providerId="ADAL" clId="{5B679B29-2598-441E-82F0-4415885EC011}" dt="2023-04-21T16:09:11.973" v="125"/>
          <ac:spMkLst>
            <pc:docMk/>
            <pc:sldMk cId="2969463524" sldId="275"/>
            <ac:spMk id="16" creationId="{61FD687F-C3A5-CF90-DF0C-08179711DABB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1" creationId="{F8645E85-477E-52D9-88F7-85AB70843F14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2" creationId="{60DE63EC-CA66-248E-BF24-C7B8E3103C6C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3" creationId="{6110F84C-2564-AAC3-409C-6C62BBBDEFBE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4" creationId="{84F089B5-1CF9-2434-9A31-E38B55A29E49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5" creationId="{E0836C46-C7C4-BB59-97DA-E921DCE09C91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6" creationId="{0657BBA0-BEA1-D3D1-12B7-DFFFFFCBAC19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7" creationId="{866FC160-D97D-C960-6919-65178DA28F4C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8" creationId="{B7020BA5-ECE8-8351-8823-1A5381BBE6CF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29" creationId="{D5978DC3-51E9-BC46-FBD9-49A973F86005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1" creationId="{D9239A0B-3B9F-EA21-AFDC-CAB2C2A94295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3" creationId="{F1D63EB8-AFAD-EF31-9A0B-A7BABC96FEFA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4" creationId="{4F2E757E-8F4B-81F6-0595-FF9C520BA280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5" creationId="{4BC79A27-6D02-9117-BF51-3501FC39B0E8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6" creationId="{6EA14E3C-0722-527E-983D-B1179F8F15C6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7" creationId="{23C96F27-D17B-9ECB-DF28-A080600D5AB9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8" creationId="{91FB6F38-9D0C-F67D-E14D-E03D09691621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39" creationId="{B2FC417A-FC31-D2A7-CA27-98875D7A897C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40" creationId="{533351FB-FF4B-5CC3-1F4D-1053C66C34D8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41" creationId="{9DECADDC-D807-41B3-C503-9F9BCB290117}"/>
          </ac:spMkLst>
        </pc:spChg>
        <pc:spChg chg="add mod">
          <ac:chgData name="Ammons,Dylan" userId="3c55e2f8-c714-44bc-a6fb-182f1578580d" providerId="ADAL" clId="{5B679B29-2598-441E-82F0-4415885EC011}" dt="2023-04-21T01:36:04.292" v="10" actId="1076"/>
          <ac:spMkLst>
            <pc:docMk/>
            <pc:sldMk cId="2969463524" sldId="275"/>
            <ac:spMk id="44" creationId="{BAE145A9-B7B8-3095-7B3D-1E0E7C9C91AF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49" creationId="{E7CB8876-B8DB-F30D-223C-0EBE9EE0CD5E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50" creationId="{F7A61DE6-9859-9005-C12A-B22EA24D6E94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51" creationId="{8B9A4136-D58B-A2CC-D1DB-45B960100C91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52" creationId="{A0F40CE0-D3F5-9579-1DF4-C461B6677CF9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53" creationId="{E0D89447-343F-3274-3AD8-7F716A39190F}"/>
          </ac:spMkLst>
        </pc:spChg>
        <pc:spChg chg="add mod">
          <ac:chgData name="Ammons,Dylan" userId="3c55e2f8-c714-44bc-a6fb-182f1578580d" providerId="ADAL" clId="{5B679B29-2598-441E-82F0-4415885EC011}" dt="2023-04-21T01:36:19.373" v="12" actId="1076"/>
          <ac:spMkLst>
            <pc:docMk/>
            <pc:sldMk cId="2969463524" sldId="275"/>
            <ac:spMk id="55" creationId="{8833C823-DC79-FA4B-F57B-16A4B099A8A4}"/>
          </ac:spMkLst>
        </pc:spChg>
        <pc:spChg chg="add del mod">
          <ac:chgData name="Ammons,Dylan" userId="3c55e2f8-c714-44bc-a6fb-182f1578580d" providerId="ADAL" clId="{5B679B29-2598-441E-82F0-4415885EC011}" dt="2023-04-21T16:17:57.999" v="257" actId="478"/>
          <ac:spMkLst>
            <pc:docMk/>
            <pc:sldMk cId="2969463524" sldId="275"/>
            <ac:spMk id="56" creationId="{A0608D95-77F9-4BB8-93E8-3641E3A7F724}"/>
          </ac:spMkLst>
        </pc:spChg>
        <pc:spChg chg="add mod">
          <ac:chgData name="Ammons,Dylan" userId="3c55e2f8-c714-44bc-a6fb-182f1578580d" providerId="ADAL" clId="{5B679B29-2598-441E-82F0-4415885EC011}" dt="2023-04-21T16:18:01.482" v="261" actId="20577"/>
          <ac:spMkLst>
            <pc:docMk/>
            <pc:sldMk cId="2969463524" sldId="275"/>
            <ac:spMk id="57" creationId="{2103A11B-E0FE-25CD-4475-118565E36304}"/>
          </ac:spMkLst>
        </pc:spChg>
        <pc:spChg chg="add mod">
          <ac:chgData name="Ammons,Dylan" userId="3c55e2f8-c714-44bc-a6fb-182f1578580d" providerId="ADAL" clId="{5B679B29-2598-441E-82F0-4415885EC011}" dt="2023-04-21T16:17:53.291" v="256" actId="20577"/>
          <ac:spMkLst>
            <pc:docMk/>
            <pc:sldMk cId="2969463524" sldId="275"/>
            <ac:spMk id="58" creationId="{F61C2315-E9E5-7E46-2533-2C1D5426544A}"/>
          </ac:spMkLst>
        </pc:spChg>
        <pc:spChg chg="add mod">
          <ac:chgData name="Ammons,Dylan" userId="3c55e2f8-c714-44bc-a6fb-182f1578580d" providerId="ADAL" clId="{5B679B29-2598-441E-82F0-4415885EC011}" dt="2023-04-21T16:09:03.768" v="122"/>
          <ac:spMkLst>
            <pc:docMk/>
            <pc:sldMk cId="2969463524" sldId="275"/>
            <ac:spMk id="59" creationId="{ACD7D812-1587-E39A-754D-E80E81DC7D01}"/>
          </ac:spMkLst>
        </pc:spChg>
        <pc:picChg chg="mod">
          <ac:chgData name="Ammons,Dylan" userId="3c55e2f8-c714-44bc-a6fb-182f1578580d" providerId="ADAL" clId="{5B679B29-2598-441E-82F0-4415885EC011}" dt="2023-04-21T01:36:48.118" v="18" actId="1076"/>
          <ac:picMkLst>
            <pc:docMk/>
            <pc:sldMk cId="2969463524" sldId="275"/>
            <ac:picMk id="2" creationId="{99849BD2-6D75-C5A6-A615-077ECE9E6ABF}"/>
          </ac:picMkLst>
        </pc:picChg>
        <pc:picChg chg="add mod">
          <ac:chgData name="Ammons,Dylan" userId="3c55e2f8-c714-44bc-a6fb-182f1578580d" providerId="ADAL" clId="{5B679B29-2598-441E-82F0-4415885EC011}" dt="2023-04-21T01:36:04.292" v="10" actId="1076"/>
          <ac:picMkLst>
            <pc:docMk/>
            <pc:sldMk cId="2969463524" sldId="275"/>
            <ac:picMk id="3" creationId="{B9522ED6-308E-6F3C-2EE8-F5234D41A090}"/>
          </ac:picMkLst>
        </pc:picChg>
        <pc:picChg chg="add mod">
          <ac:chgData name="Ammons,Dylan" userId="3c55e2f8-c714-44bc-a6fb-182f1578580d" providerId="ADAL" clId="{5B679B29-2598-441E-82F0-4415885EC011}" dt="2023-04-21T01:36:04.292" v="10" actId="1076"/>
          <ac:picMkLst>
            <pc:docMk/>
            <pc:sldMk cId="2969463524" sldId="275"/>
            <ac:picMk id="7" creationId="{91D34757-FDEC-ED4C-9A94-F96F6BEF298C}"/>
          </ac:picMkLst>
        </pc:picChg>
        <pc:picChg chg="mod">
          <ac:chgData name="Ammons,Dylan" userId="3c55e2f8-c714-44bc-a6fb-182f1578580d" providerId="ADAL" clId="{5B679B29-2598-441E-82F0-4415885EC011}" dt="2023-04-21T16:09:11.973" v="125"/>
          <ac:picMkLst>
            <pc:docMk/>
            <pc:sldMk cId="2969463524" sldId="275"/>
            <ac:picMk id="8" creationId="{3265A811-BE78-0255-4676-FDA85555CA91}"/>
          </ac:picMkLst>
        </pc:picChg>
        <pc:picChg chg="mod">
          <ac:chgData name="Ammons,Dylan" userId="3c55e2f8-c714-44bc-a6fb-182f1578580d" providerId="ADAL" clId="{5B679B29-2598-441E-82F0-4415885EC011}" dt="2023-04-21T16:09:11.973" v="125"/>
          <ac:picMkLst>
            <pc:docMk/>
            <pc:sldMk cId="2969463524" sldId="275"/>
            <ac:picMk id="9" creationId="{4361CF23-2F45-87CD-9296-03CEAA6AC0AB}"/>
          </ac:picMkLst>
        </pc:picChg>
        <pc:picChg chg="mod">
          <ac:chgData name="Ammons,Dylan" userId="3c55e2f8-c714-44bc-a6fb-182f1578580d" providerId="ADAL" clId="{5B679B29-2598-441E-82F0-4415885EC011}" dt="2023-04-21T01:35:22.420" v="5" actId="14100"/>
          <ac:picMkLst>
            <pc:docMk/>
            <pc:sldMk cId="2969463524" sldId="275"/>
            <ac:picMk id="11" creationId="{B96261C4-30A7-1977-5A45-177A392B355D}"/>
          </ac:picMkLst>
        </pc:picChg>
        <pc:picChg chg="add mod">
          <ac:chgData name="Ammons,Dylan" userId="3c55e2f8-c714-44bc-a6fb-182f1578580d" providerId="ADAL" clId="{5B679B29-2598-441E-82F0-4415885EC011}" dt="2023-04-21T01:36:04.292" v="10" actId="1076"/>
          <ac:picMkLst>
            <pc:docMk/>
            <pc:sldMk cId="2969463524" sldId="275"/>
            <ac:picMk id="32" creationId="{A6261BDD-3578-3AAC-7CE3-AF0162C929FE}"/>
          </ac:picMkLst>
        </pc:picChg>
        <pc:picChg chg="add mod">
          <ac:chgData name="Ammons,Dylan" userId="3c55e2f8-c714-44bc-a6fb-182f1578580d" providerId="ADAL" clId="{5B679B29-2598-441E-82F0-4415885EC011}" dt="2023-04-21T01:36:19.373" v="12" actId="1076"/>
          <ac:picMkLst>
            <pc:docMk/>
            <pc:sldMk cId="2969463524" sldId="275"/>
            <ac:picMk id="45" creationId="{C2557EB9-C4AE-523C-6404-EA918E88FCFD}"/>
          </ac:picMkLst>
        </pc:pic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12" creationId="{99D13AC1-4A65-B1E0-7DC3-BCE68CB6A7A7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15" creationId="{F12A466B-3456-FC05-E3B9-830A78AAC6D2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17" creationId="{EEC8A5E7-02C4-AC48-C8C5-8F47F8958AF5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18" creationId="{C34D3D07-5D87-80BF-14F4-A81AA7080235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19" creationId="{70B82DB4-CFCA-7B48-B420-EECC0430761E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20" creationId="{C80E0D1C-E900-B19D-238B-3A6AA38BCA85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30" creationId="{FE78C71D-6AC2-CDC9-9D32-F88D99C5084A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42" creationId="{3DDFF3C0-CA9F-03C1-0335-15F9B0D2BBF4}"/>
          </ac:cxnSpMkLst>
        </pc:cxnChg>
        <pc:cxnChg chg="add mod">
          <ac:chgData name="Ammons,Dylan" userId="3c55e2f8-c714-44bc-a6fb-182f1578580d" providerId="ADAL" clId="{5B679B29-2598-441E-82F0-4415885EC011}" dt="2023-04-21T01:36:04.292" v="10" actId="1076"/>
          <ac:cxnSpMkLst>
            <pc:docMk/>
            <pc:sldMk cId="2969463524" sldId="275"/>
            <ac:cxnSpMk id="43" creationId="{33C8E332-3D80-686E-F0A1-1AA427D2A797}"/>
          </ac:cxnSpMkLst>
        </pc:cxnChg>
        <pc:cxnChg chg="add mod">
          <ac:chgData name="Ammons,Dylan" userId="3c55e2f8-c714-44bc-a6fb-182f1578580d" providerId="ADAL" clId="{5B679B29-2598-441E-82F0-4415885EC011}" dt="2023-04-21T01:36:19.373" v="12" actId="1076"/>
          <ac:cxnSpMkLst>
            <pc:docMk/>
            <pc:sldMk cId="2969463524" sldId="275"/>
            <ac:cxnSpMk id="46" creationId="{1D3E98E4-5FFC-DED4-9790-9D3C90880DC5}"/>
          </ac:cxnSpMkLst>
        </pc:cxnChg>
        <pc:cxnChg chg="add mod">
          <ac:chgData name="Ammons,Dylan" userId="3c55e2f8-c714-44bc-a6fb-182f1578580d" providerId="ADAL" clId="{5B679B29-2598-441E-82F0-4415885EC011}" dt="2023-04-21T01:36:19.373" v="12" actId="1076"/>
          <ac:cxnSpMkLst>
            <pc:docMk/>
            <pc:sldMk cId="2969463524" sldId="275"/>
            <ac:cxnSpMk id="47" creationId="{1E864DA6-AB3E-C37A-7FA7-14BA731BF62B}"/>
          </ac:cxnSpMkLst>
        </pc:cxnChg>
        <pc:cxnChg chg="add mod">
          <ac:chgData name="Ammons,Dylan" userId="3c55e2f8-c714-44bc-a6fb-182f1578580d" providerId="ADAL" clId="{5B679B29-2598-441E-82F0-4415885EC011}" dt="2023-04-21T01:36:19.373" v="12" actId="1076"/>
          <ac:cxnSpMkLst>
            <pc:docMk/>
            <pc:sldMk cId="2969463524" sldId="275"/>
            <ac:cxnSpMk id="48" creationId="{1601E21D-56CC-29B3-087C-1D9DD2BEEEFE}"/>
          </ac:cxnSpMkLst>
        </pc:cxnChg>
        <pc:cxnChg chg="add mod">
          <ac:chgData name="Ammons,Dylan" userId="3c55e2f8-c714-44bc-a6fb-182f1578580d" providerId="ADAL" clId="{5B679B29-2598-441E-82F0-4415885EC011}" dt="2023-04-21T01:36:19.373" v="12" actId="1076"/>
          <ac:cxnSpMkLst>
            <pc:docMk/>
            <pc:sldMk cId="2969463524" sldId="275"/>
            <ac:cxnSpMk id="54" creationId="{61359D36-9AE1-8D6F-FAC2-3725051FC7CF}"/>
          </ac:cxnSpMkLst>
        </pc:cxnChg>
      </pc:sldChg>
      <pc:sldChg chg="modSp mod">
        <pc:chgData name="Ammons,Dylan" userId="3c55e2f8-c714-44bc-a6fb-182f1578580d" providerId="ADAL" clId="{5B679B29-2598-441E-82F0-4415885EC011}" dt="2023-04-26T12:05:41.227" v="271" actId="1076"/>
        <pc:sldMkLst>
          <pc:docMk/>
          <pc:sldMk cId="567274638" sldId="283"/>
        </pc:sldMkLst>
        <pc:spChg chg="mod">
          <ac:chgData name="Ammons,Dylan" userId="3c55e2f8-c714-44bc-a6fb-182f1578580d" providerId="ADAL" clId="{5B679B29-2598-441E-82F0-4415885EC011}" dt="2023-04-21T16:10:58.120" v="168"/>
          <ac:spMkLst>
            <pc:docMk/>
            <pc:sldMk cId="567274638" sldId="283"/>
            <ac:spMk id="2" creationId="{B7F873A8-632A-8E9B-D79C-A18A559B5001}"/>
          </ac:spMkLst>
        </pc:spChg>
        <pc:spChg chg="mod">
          <ac:chgData name="Ammons,Dylan" userId="3c55e2f8-c714-44bc-a6fb-182f1578580d" providerId="ADAL" clId="{5B679B29-2598-441E-82F0-4415885EC011}" dt="2023-04-21T16:11:08.366" v="174" actId="20577"/>
          <ac:spMkLst>
            <pc:docMk/>
            <pc:sldMk cId="567274638" sldId="283"/>
            <ac:spMk id="3" creationId="{B6F8D5DE-D402-E3B0-BD8C-8E9CDE1CD6E4}"/>
          </ac:spMkLst>
        </pc:spChg>
        <pc:spChg chg="mod">
          <ac:chgData name="Ammons,Dylan" userId="3c55e2f8-c714-44bc-a6fb-182f1578580d" providerId="ADAL" clId="{5B679B29-2598-441E-82F0-4415885EC011}" dt="2023-04-21T16:10:58.120" v="168"/>
          <ac:spMkLst>
            <pc:docMk/>
            <pc:sldMk cId="567274638" sldId="283"/>
            <ac:spMk id="6" creationId="{EF5D6A77-BF2D-D37F-15B2-51BE9633747B}"/>
          </ac:spMkLst>
        </pc:spChg>
        <pc:spChg chg="mod">
          <ac:chgData name="Ammons,Dylan" userId="3c55e2f8-c714-44bc-a6fb-182f1578580d" providerId="ADAL" clId="{5B679B29-2598-441E-82F0-4415885EC011}" dt="2023-04-21T16:10:58.120" v="168"/>
          <ac:spMkLst>
            <pc:docMk/>
            <pc:sldMk cId="567274638" sldId="283"/>
            <ac:spMk id="7" creationId="{5C27AA01-23BC-8393-C9EF-E65C1FCA7890}"/>
          </ac:spMkLst>
        </pc:spChg>
        <pc:picChg chg="mod">
          <ac:chgData name="Ammons,Dylan" userId="3c55e2f8-c714-44bc-a6fb-182f1578580d" providerId="ADAL" clId="{5B679B29-2598-441E-82F0-4415885EC011}" dt="2023-04-26T12:05:41.227" v="271" actId="1076"/>
          <ac:picMkLst>
            <pc:docMk/>
            <pc:sldMk cId="567274638" sldId="283"/>
            <ac:picMk id="13" creationId="{7CD792B4-BF84-4AB0-A262-6D9ED27E7AF5}"/>
          </ac:picMkLst>
        </pc:picChg>
      </pc:sldChg>
      <pc:sldChg chg="modSp mod delCm">
        <pc:chgData name="Ammons,Dylan" userId="3c55e2f8-c714-44bc-a6fb-182f1578580d" providerId="ADAL" clId="{5B679B29-2598-441E-82F0-4415885EC011}" dt="2023-05-04T15:33:53.014" v="276"/>
        <pc:sldMkLst>
          <pc:docMk/>
          <pc:sldMk cId="4047311426" sldId="286"/>
        </pc:sldMkLst>
        <pc:spChg chg="mod">
          <ac:chgData name="Ammons,Dylan" userId="3c55e2f8-c714-44bc-a6fb-182f1578580d" providerId="ADAL" clId="{5B679B29-2598-441E-82F0-4415885EC011}" dt="2023-04-21T16:07:25.798" v="79" actId="20577"/>
          <ac:spMkLst>
            <pc:docMk/>
            <pc:sldMk cId="4047311426" sldId="286"/>
            <ac:spMk id="3" creationId="{F1D80B49-8724-F913-1B44-E8561CA2F3FE}"/>
          </ac:spMkLst>
        </pc:spChg>
        <pc:spChg chg="mod">
          <ac:chgData name="Ammons,Dylan" userId="3c55e2f8-c714-44bc-a6fb-182f1578580d" providerId="ADAL" clId="{5B679B29-2598-441E-82F0-4415885EC011}" dt="2023-04-21T16:08:08.358" v="98"/>
          <ac:spMkLst>
            <pc:docMk/>
            <pc:sldMk cId="4047311426" sldId="286"/>
            <ac:spMk id="6" creationId="{E91B6C63-4042-4141-9257-916CF3FCEF33}"/>
          </ac:spMkLst>
        </pc:spChg>
        <pc:spChg chg="mod">
          <ac:chgData name="Ammons,Dylan" userId="3c55e2f8-c714-44bc-a6fb-182f1578580d" providerId="ADAL" clId="{5B679B29-2598-441E-82F0-4415885EC011}" dt="2023-04-21T16:08:08.358" v="98"/>
          <ac:spMkLst>
            <pc:docMk/>
            <pc:sldMk cId="4047311426" sldId="286"/>
            <ac:spMk id="9" creationId="{F033AE85-F113-4850-B0DC-60035E31483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mons,Dylan" userId="3c55e2f8-c714-44bc-a6fb-182f1578580d" providerId="ADAL" clId="{5B679B29-2598-441E-82F0-4415885EC011}" dt="2023-05-04T15:33:53.014" v="276"/>
              <pc2:cmMkLst xmlns:pc2="http://schemas.microsoft.com/office/powerpoint/2019/9/main/command">
                <pc:docMk/>
                <pc:sldMk cId="4047311426" sldId="286"/>
                <pc2:cmMk id="{BEC2F031-28FD-473F-BF29-E37E4D631CF1}"/>
              </pc2:cmMkLst>
            </pc226:cmChg>
          </p:ext>
        </pc:extLst>
      </pc:sldChg>
      <pc:sldChg chg="delSp modSp mod delCm">
        <pc:chgData name="Ammons,Dylan" userId="3c55e2f8-c714-44bc-a6fb-182f1578580d" providerId="ADAL" clId="{5B679B29-2598-441E-82F0-4415885EC011}" dt="2023-05-04T15:33:57.715" v="277"/>
        <pc:sldMkLst>
          <pc:docMk/>
          <pc:sldMk cId="2600717389" sldId="288"/>
        </pc:sldMkLst>
        <pc:spChg chg="del mod">
          <ac:chgData name="Ammons,Dylan" userId="3c55e2f8-c714-44bc-a6fb-182f1578580d" providerId="ADAL" clId="{5B679B29-2598-441E-82F0-4415885EC011}" dt="2023-04-21T16:07:56.834" v="93" actId="478"/>
          <ac:spMkLst>
            <pc:docMk/>
            <pc:sldMk cId="2600717389" sldId="288"/>
            <ac:spMk id="4" creationId="{E9CFCBF6-21BF-6F9F-E871-BE1C790F01AA}"/>
          </ac:spMkLst>
        </pc:spChg>
        <pc:spChg chg="mod">
          <ac:chgData name="Ammons,Dylan" userId="3c55e2f8-c714-44bc-a6fb-182f1578580d" providerId="ADAL" clId="{5B679B29-2598-441E-82F0-4415885EC011}" dt="2023-04-21T16:07:54.136" v="91"/>
          <ac:spMkLst>
            <pc:docMk/>
            <pc:sldMk cId="2600717389" sldId="288"/>
            <ac:spMk id="5" creationId="{1537855F-8731-AD6F-AE93-9817194EC623}"/>
          </ac:spMkLst>
        </pc:spChg>
        <pc:spChg chg="mod">
          <ac:chgData name="Ammons,Dylan" userId="3c55e2f8-c714-44bc-a6fb-182f1578580d" providerId="ADAL" clId="{5B679B29-2598-441E-82F0-4415885EC011}" dt="2023-04-21T16:07:54.136" v="91"/>
          <ac:spMkLst>
            <pc:docMk/>
            <pc:sldMk cId="2600717389" sldId="288"/>
            <ac:spMk id="6" creationId="{CD07896C-BD70-BAA9-176F-E70A6552BDDB}"/>
          </ac:spMkLst>
        </pc:spChg>
        <pc:spChg chg="mod">
          <ac:chgData name="Ammons,Dylan" userId="3c55e2f8-c714-44bc-a6fb-182f1578580d" providerId="ADAL" clId="{5B679B29-2598-441E-82F0-4415885EC011}" dt="2023-04-21T16:07:41.165" v="87" actId="20577"/>
          <ac:spMkLst>
            <pc:docMk/>
            <pc:sldMk cId="2600717389" sldId="288"/>
            <ac:spMk id="7" creationId="{BD7F4DB5-C4B6-B8A8-7F71-383D3953613D}"/>
          </ac:spMkLst>
        </pc:spChg>
        <pc:spChg chg="mod">
          <ac:chgData name="Ammons,Dylan" userId="3c55e2f8-c714-44bc-a6fb-182f1578580d" providerId="ADAL" clId="{5B679B29-2598-441E-82F0-4415885EC011}" dt="2023-04-21T16:07:54.136" v="91"/>
          <ac:spMkLst>
            <pc:docMk/>
            <pc:sldMk cId="2600717389" sldId="288"/>
            <ac:spMk id="9" creationId="{8092AF2D-FCB0-9A0A-B539-DE5DA105059F}"/>
          </ac:spMkLst>
        </pc:spChg>
        <pc:spChg chg="mod">
          <ac:chgData name="Ammons,Dylan" userId="3c55e2f8-c714-44bc-a6fb-182f1578580d" providerId="ADAL" clId="{5B679B29-2598-441E-82F0-4415885EC011}" dt="2023-04-21T16:07:54.136" v="91"/>
          <ac:spMkLst>
            <pc:docMk/>
            <pc:sldMk cId="2600717389" sldId="288"/>
            <ac:spMk id="12" creationId="{E390115D-D0E0-C80A-F59F-A56D55511D07}"/>
          </ac:spMkLst>
        </pc:spChg>
        <pc:picChg chg="mod">
          <ac:chgData name="Ammons,Dylan" userId="3c55e2f8-c714-44bc-a6fb-182f1578580d" providerId="ADAL" clId="{5B679B29-2598-441E-82F0-4415885EC011}" dt="2023-04-21T16:07:54.136" v="91"/>
          <ac:picMkLst>
            <pc:docMk/>
            <pc:sldMk cId="2600717389" sldId="288"/>
            <ac:picMk id="3" creationId="{C710C3DE-2660-3D90-0702-65DED210C6C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mons,Dylan" userId="3c55e2f8-c714-44bc-a6fb-182f1578580d" providerId="ADAL" clId="{5B679B29-2598-441E-82F0-4415885EC011}" dt="2023-05-04T15:33:57.715" v="277"/>
              <pc2:cmMkLst xmlns:pc2="http://schemas.microsoft.com/office/powerpoint/2019/9/main/command">
                <pc:docMk/>
                <pc:sldMk cId="2600717389" sldId="288"/>
                <pc2:cmMk id="{D8349B37-DCA5-4E21-9CCF-3F32899E0298}"/>
              </pc2:cmMkLst>
            </pc226:cmChg>
          </p:ext>
        </pc:extLst>
      </pc:sldChg>
      <pc:sldChg chg="modSp mod">
        <pc:chgData name="Ammons,Dylan" userId="3c55e2f8-c714-44bc-a6fb-182f1578580d" providerId="ADAL" clId="{5B679B29-2598-441E-82F0-4415885EC011}" dt="2023-04-21T16:10:47.848" v="165" actId="6549"/>
        <pc:sldMkLst>
          <pc:docMk/>
          <pc:sldMk cId="1078632908" sldId="292"/>
        </pc:sldMkLst>
        <pc:spChg chg="mod">
          <ac:chgData name="Ammons,Dylan" userId="3c55e2f8-c714-44bc-a6fb-182f1578580d" providerId="ADAL" clId="{5B679B29-2598-441E-82F0-4415885EC011}" dt="2023-04-21T16:10:47.848" v="165" actId="6549"/>
          <ac:spMkLst>
            <pc:docMk/>
            <pc:sldMk cId="1078632908" sldId="292"/>
            <ac:spMk id="10" creationId="{C2B3A154-D4D3-0BA3-0F6C-E0885D49D699}"/>
          </ac:spMkLst>
        </pc:spChg>
        <pc:spChg chg="mod">
          <ac:chgData name="Ammons,Dylan" userId="3c55e2f8-c714-44bc-a6fb-182f1578580d" providerId="ADAL" clId="{5B679B29-2598-441E-82F0-4415885EC011}" dt="2023-04-21T16:09:35.122" v="128"/>
          <ac:spMkLst>
            <pc:docMk/>
            <pc:sldMk cId="1078632908" sldId="292"/>
            <ac:spMk id="12" creationId="{FF43F4AA-F190-D9DC-C142-7ED2C3FC1823}"/>
          </ac:spMkLst>
        </pc:spChg>
        <pc:spChg chg="mod">
          <ac:chgData name="Ammons,Dylan" userId="3c55e2f8-c714-44bc-a6fb-182f1578580d" providerId="ADAL" clId="{5B679B29-2598-441E-82F0-4415885EC011}" dt="2023-04-21T16:09:35.122" v="128"/>
          <ac:spMkLst>
            <pc:docMk/>
            <pc:sldMk cId="1078632908" sldId="292"/>
            <ac:spMk id="13" creationId="{8F408C45-B7D8-4C13-91C5-EB4C5ADE3C23}"/>
          </ac:spMkLst>
        </pc:spChg>
        <pc:spChg chg="mod">
          <ac:chgData name="Ammons,Dylan" userId="3c55e2f8-c714-44bc-a6fb-182f1578580d" providerId="ADAL" clId="{5B679B29-2598-441E-82F0-4415885EC011}" dt="2023-04-21T16:09:35.122" v="128"/>
          <ac:spMkLst>
            <pc:docMk/>
            <pc:sldMk cId="1078632908" sldId="292"/>
            <ac:spMk id="15" creationId="{6073B2A2-D262-5AC2-8693-69C9A945F257}"/>
          </ac:spMkLst>
        </pc:spChg>
        <pc:spChg chg="mod">
          <ac:chgData name="Ammons,Dylan" userId="3c55e2f8-c714-44bc-a6fb-182f1578580d" providerId="ADAL" clId="{5B679B29-2598-441E-82F0-4415885EC011}" dt="2023-04-21T16:09:35.122" v="128"/>
          <ac:spMkLst>
            <pc:docMk/>
            <pc:sldMk cId="1078632908" sldId="292"/>
            <ac:spMk id="17" creationId="{D1177CEA-3264-4940-BFAA-DF3102F19A96}"/>
          </ac:spMkLst>
        </pc:spChg>
        <pc:picChg chg="mod">
          <ac:chgData name="Ammons,Dylan" userId="3c55e2f8-c714-44bc-a6fb-182f1578580d" providerId="ADAL" clId="{5B679B29-2598-441E-82F0-4415885EC011}" dt="2023-04-21T16:09:35.122" v="128"/>
          <ac:picMkLst>
            <pc:docMk/>
            <pc:sldMk cId="1078632908" sldId="292"/>
            <ac:picMk id="2" creationId="{4571B2C6-D3C9-4799-0388-FD53AA60C332}"/>
          </ac:picMkLst>
        </pc:picChg>
      </pc:sldChg>
      <pc:sldChg chg="modSp mod delCm">
        <pc:chgData name="Ammons,Dylan" userId="3c55e2f8-c714-44bc-a6fb-182f1578580d" providerId="ADAL" clId="{5B679B29-2598-441E-82F0-4415885EC011}" dt="2023-05-04T15:33:57.715" v="277"/>
        <pc:sldMkLst>
          <pc:docMk/>
          <pc:sldMk cId="1816197770" sldId="294"/>
        </pc:sldMkLst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3" creationId="{45855F29-B1FB-63D2-3FBE-8590DD6CCC5C}"/>
          </ac:spMkLst>
        </pc:spChg>
        <pc:spChg chg="mod">
          <ac:chgData name="Ammons,Dylan" userId="3c55e2f8-c714-44bc-a6fb-182f1578580d" providerId="ADAL" clId="{5B679B29-2598-441E-82F0-4415885EC011}" dt="2023-04-21T16:17:05.973" v="238" actId="20577"/>
          <ac:spMkLst>
            <pc:docMk/>
            <pc:sldMk cId="1816197770" sldId="294"/>
            <ac:spMk id="5" creationId="{5ED71690-B20A-D5DB-C802-1771DDF3ABAA}"/>
          </ac:spMkLst>
        </pc:spChg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7" creationId="{6429ADC8-5E3C-0442-3C54-0CC9AC19BF6B}"/>
          </ac:spMkLst>
        </pc:spChg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9" creationId="{BC6D503E-9A37-1894-FCA9-B72081172A37}"/>
          </ac:spMkLst>
        </pc:spChg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10" creationId="{5CBB499B-52C7-F87B-90A5-5FB7F0803CF1}"/>
          </ac:spMkLst>
        </pc:spChg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13" creationId="{99BF7047-A38F-45D1-AAA3-308F44802CBC}"/>
          </ac:spMkLst>
        </pc:spChg>
        <pc:spChg chg="mod">
          <ac:chgData name="Ammons,Dylan" userId="3c55e2f8-c714-44bc-a6fb-182f1578580d" providerId="ADAL" clId="{5B679B29-2598-441E-82F0-4415885EC011}" dt="2023-04-21T16:08:20.635" v="103"/>
          <ac:spMkLst>
            <pc:docMk/>
            <pc:sldMk cId="1816197770" sldId="294"/>
            <ac:spMk id="15" creationId="{C15C59F6-2DD9-4DDE-A0B2-5545C6BF147F}"/>
          </ac:spMkLst>
        </pc:spChg>
        <pc:picChg chg="mod">
          <ac:chgData name="Ammons,Dylan" userId="3c55e2f8-c714-44bc-a6fb-182f1578580d" providerId="ADAL" clId="{5B679B29-2598-441E-82F0-4415885EC011}" dt="2023-04-21T16:08:20.635" v="103"/>
          <ac:picMkLst>
            <pc:docMk/>
            <pc:sldMk cId="1816197770" sldId="294"/>
            <ac:picMk id="6" creationId="{1EE5BA10-41A4-3463-FD01-B8B821EE85A6}"/>
          </ac:picMkLst>
        </pc:picChg>
        <pc:picChg chg="mod">
          <ac:chgData name="Ammons,Dylan" userId="3c55e2f8-c714-44bc-a6fb-182f1578580d" providerId="ADAL" clId="{5B679B29-2598-441E-82F0-4415885EC011}" dt="2023-04-21T16:08:20.635" v="103"/>
          <ac:picMkLst>
            <pc:docMk/>
            <pc:sldMk cId="1816197770" sldId="294"/>
            <ac:picMk id="14" creationId="{F9E25CF5-B462-47DD-ACA3-54EF1063EDA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mons,Dylan" userId="3c55e2f8-c714-44bc-a6fb-182f1578580d" providerId="ADAL" clId="{5B679B29-2598-441E-82F0-4415885EC011}" dt="2023-05-04T15:33:57.715" v="277"/>
              <pc2:cmMkLst xmlns:pc2="http://schemas.microsoft.com/office/powerpoint/2019/9/main/command">
                <pc:docMk/>
                <pc:sldMk cId="1816197770" sldId="294"/>
                <pc2:cmMk id="{EFF9BD91-B7B1-464F-BAB7-37A12BD3D9C0}"/>
              </pc2:cmMkLst>
            </pc226:cmChg>
          </p:ext>
        </pc:extLst>
      </pc:sldChg>
      <pc:sldChg chg="modSp mod">
        <pc:chgData name="Ammons,Dylan" userId="3c55e2f8-c714-44bc-a6fb-182f1578580d" providerId="ADAL" clId="{5B679B29-2598-441E-82F0-4415885EC011}" dt="2023-04-21T16:07:18.145" v="75" actId="20577"/>
        <pc:sldMkLst>
          <pc:docMk/>
          <pc:sldMk cId="1471692101" sldId="299"/>
        </pc:sldMkLst>
        <pc:spChg chg="mod">
          <ac:chgData name="Ammons,Dylan" userId="3c55e2f8-c714-44bc-a6fb-182f1578580d" providerId="ADAL" clId="{5B679B29-2598-441E-82F0-4415885EC011}" dt="2023-04-21T16:06:52.112" v="59"/>
          <ac:spMkLst>
            <pc:docMk/>
            <pc:sldMk cId="1471692101" sldId="299"/>
            <ac:spMk id="2" creationId="{72AD3AD9-2BED-41DE-51CC-8E35F99E467E}"/>
          </ac:spMkLst>
        </pc:spChg>
        <pc:spChg chg="mod">
          <ac:chgData name="Ammons,Dylan" userId="3c55e2f8-c714-44bc-a6fb-182f1578580d" providerId="ADAL" clId="{5B679B29-2598-441E-82F0-4415885EC011}" dt="2023-04-21T16:06:52.112" v="59"/>
          <ac:spMkLst>
            <pc:docMk/>
            <pc:sldMk cId="1471692101" sldId="299"/>
            <ac:spMk id="3" creationId="{3941C578-57B6-D935-0EA7-EEEE43D02DCA}"/>
          </ac:spMkLst>
        </pc:spChg>
        <pc:spChg chg="mod">
          <ac:chgData name="Ammons,Dylan" userId="3c55e2f8-c714-44bc-a6fb-182f1578580d" providerId="ADAL" clId="{5B679B29-2598-441E-82F0-4415885EC011}" dt="2023-04-21T16:07:18.145" v="75" actId="20577"/>
          <ac:spMkLst>
            <pc:docMk/>
            <pc:sldMk cId="1471692101" sldId="299"/>
            <ac:spMk id="4" creationId="{9DF7DA95-E132-4506-1CBA-D7B17C79BD42}"/>
          </ac:spMkLst>
        </pc:spChg>
      </pc:sldChg>
      <pc:sldChg chg="modSp mod">
        <pc:chgData name="Ammons,Dylan" userId="3c55e2f8-c714-44bc-a6fb-182f1578580d" providerId="ADAL" clId="{5B679B29-2598-441E-82F0-4415885EC011}" dt="2023-05-04T15:33:12.639" v="275" actId="120"/>
        <pc:sldMkLst>
          <pc:docMk/>
          <pc:sldMk cId="3964881448" sldId="302"/>
        </pc:sldMkLst>
        <pc:graphicFrameChg chg="modGraphic">
          <ac:chgData name="Ammons,Dylan" userId="3c55e2f8-c714-44bc-a6fb-182f1578580d" providerId="ADAL" clId="{5B679B29-2598-441E-82F0-4415885EC011}" dt="2023-05-04T15:33:12.639" v="275" actId="120"/>
          <ac:graphicFrameMkLst>
            <pc:docMk/>
            <pc:sldMk cId="3964881448" sldId="302"/>
            <ac:graphicFrameMk id="8" creationId="{3ABC7248-5788-365D-0318-9A558EC708EA}"/>
          </ac:graphicFrameMkLst>
        </pc:graphicFrameChg>
      </pc:sldChg>
      <pc:sldChg chg="modSp mod">
        <pc:chgData name="Ammons,Dylan" userId="3c55e2f8-c714-44bc-a6fb-182f1578580d" providerId="ADAL" clId="{5B679B29-2598-441E-82F0-4415885EC011}" dt="2023-04-21T16:07:10.035" v="71" actId="20577"/>
        <pc:sldMkLst>
          <pc:docMk/>
          <pc:sldMk cId="362028720" sldId="303"/>
        </pc:sldMkLst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1" creationId="{A3B3A42E-D7AC-4CC1-B30E-05C450C0F462}"/>
          </ac:spMkLst>
        </pc:spChg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2" creationId="{AC255BFC-C824-45A5-8CFC-2C0F1D34F481}"/>
          </ac:spMkLst>
        </pc:spChg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3" creationId="{BA7B763D-B253-40A4-8A65-A0F289A90F96}"/>
          </ac:spMkLst>
        </pc:spChg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4" creationId="{15243C0F-C79E-48DF-96A0-76D1A6999785}"/>
          </ac:spMkLst>
        </pc:spChg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5" creationId="{70F00AF5-0494-4B4C-B6C8-0AAE42DE3C97}"/>
          </ac:spMkLst>
        </pc:spChg>
        <pc:spChg chg="mod">
          <ac:chgData name="Ammons,Dylan" userId="3c55e2f8-c714-44bc-a6fb-182f1578580d" providerId="ADAL" clId="{5B679B29-2598-441E-82F0-4415885EC011}" dt="2023-04-21T16:06:41.844" v="54"/>
          <ac:spMkLst>
            <pc:docMk/>
            <pc:sldMk cId="362028720" sldId="303"/>
            <ac:spMk id="16" creationId="{9E026C85-0992-4BD3-AF8B-BF07A8A0249E}"/>
          </ac:spMkLst>
        </pc:spChg>
        <pc:spChg chg="mod">
          <ac:chgData name="Ammons,Dylan" userId="3c55e2f8-c714-44bc-a6fb-182f1578580d" providerId="ADAL" clId="{5B679B29-2598-441E-82F0-4415885EC011}" dt="2023-04-21T16:07:10.035" v="71" actId="20577"/>
          <ac:spMkLst>
            <pc:docMk/>
            <pc:sldMk cId="362028720" sldId="303"/>
            <ac:spMk id="18" creationId="{C4F3241A-5FBA-8C6E-8F81-67B1CCD67D33}"/>
          </ac:spMkLst>
        </pc:spChg>
        <pc:picChg chg="mod">
          <ac:chgData name="Ammons,Dylan" userId="3c55e2f8-c714-44bc-a6fb-182f1578580d" providerId="ADAL" clId="{5B679B29-2598-441E-82F0-4415885EC011}" dt="2023-04-21T16:06:41.844" v="54"/>
          <ac:picMkLst>
            <pc:docMk/>
            <pc:sldMk cId="362028720" sldId="303"/>
            <ac:picMk id="3" creationId="{5964084B-24E7-E1A0-D3D0-BEC73731A458}"/>
          </ac:picMkLst>
        </pc:picChg>
        <pc:picChg chg="mod">
          <ac:chgData name="Ammons,Dylan" userId="3c55e2f8-c714-44bc-a6fb-182f1578580d" providerId="ADAL" clId="{5B679B29-2598-441E-82F0-4415885EC011}" dt="2023-04-21T16:06:41.844" v="54"/>
          <ac:picMkLst>
            <pc:docMk/>
            <pc:sldMk cId="362028720" sldId="303"/>
            <ac:picMk id="7" creationId="{3AF5FB99-7EC0-D0BA-0CE5-58E358C8C16A}"/>
          </ac:picMkLst>
        </pc:picChg>
      </pc:sldChg>
      <pc:sldChg chg="modSp mod">
        <pc:chgData name="Ammons,Dylan" userId="3c55e2f8-c714-44bc-a6fb-182f1578580d" providerId="ADAL" clId="{5B679B29-2598-441E-82F0-4415885EC011}" dt="2023-05-04T15:35:41.110" v="284" actId="20577"/>
        <pc:sldMkLst>
          <pc:docMk/>
          <pc:sldMk cId="177347576" sldId="304"/>
        </pc:sldMkLst>
        <pc:spChg chg="mod">
          <ac:chgData name="Ammons,Dylan" userId="3c55e2f8-c714-44bc-a6fb-182f1578580d" providerId="ADAL" clId="{5B679B29-2598-441E-82F0-4415885EC011}" dt="2023-04-21T16:11:40.178" v="181"/>
          <ac:spMkLst>
            <pc:docMk/>
            <pc:sldMk cId="177347576" sldId="304"/>
            <ac:spMk id="6" creationId="{FFB3B5DB-803B-4B77-90C0-7FCAEB666A0A}"/>
          </ac:spMkLst>
        </pc:spChg>
        <pc:spChg chg="mod">
          <ac:chgData name="Ammons,Dylan" userId="3c55e2f8-c714-44bc-a6fb-182f1578580d" providerId="ADAL" clId="{5B679B29-2598-441E-82F0-4415885EC011}" dt="2023-04-21T16:11:40.178" v="181"/>
          <ac:spMkLst>
            <pc:docMk/>
            <pc:sldMk cId="177347576" sldId="304"/>
            <ac:spMk id="7" creationId="{AF6DD31B-171E-EEB0-23A9-36376E4E408F}"/>
          </ac:spMkLst>
        </pc:spChg>
        <pc:spChg chg="mod">
          <ac:chgData name="Ammons,Dylan" userId="3c55e2f8-c714-44bc-a6fb-182f1578580d" providerId="ADAL" clId="{5B679B29-2598-441E-82F0-4415885EC011}" dt="2023-05-04T15:35:41.110" v="284" actId="20577"/>
          <ac:spMkLst>
            <pc:docMk/>
            <pc:sldMk cId="177347576" sldId="304"/>
            <ac:spMk id="8" creationId="{6AC85722-07D2-25DC-9AF6-D3D1CBD03D27}"/>
          </ac:spMkLst>
        </pc:spChg>
        <pc:picChg chg="mod">
          <ac:chgData name="Ammons,Dylan" userId="3c55e2f8-c714-44bc-a6fb-182f1578580d" providerId="ADAL" clId="{5B679B29-2598-441E-82F0-4415885EC011}" dt="2023-04-21T16:18:38.980" v="268" actId="1035"/>
          <ac:picMkLst>
            <pc:docMk/>
            <pc:sldMk cId="177347576" sldId="304"/>
            <ac:picMk id="2" creationId="{BF7269F9-EEB7-2E27-9EB0-1337C0C15225}"/>
          </ac:picMkLst>
        </pc:picChg>
      </pc:sldChg>
    </pc:docChg>
  </pc:docChgLst>
  <pc:docChgLst>
    <pc:chgData name="Ammons,Dylan" userId="3c55e2f8-c714-44bc-a6fb-182f1578580d" providerId="ADAL" clId="{C241FD05-61CA-49A5-9BDA-611A488355F8}"/>
    <pc:docChg chg="undo redo custSel addSld delSld modSld sldOrd">
      <pc:chgData name="Ammons,Dylan" userId="3c55e2f8-c714-44bc-a6fb-182f1578580d" providerId="ADAL" clId="{C241FD05-61CA-49A5-9BDA-611A488355F8}" dt="2023-02-09T16:01:06.123" v="7368" actId="20577"/>
      <pc:docMkLst>
        <pc:docMk/>
      </pc:docMkLst>
      <pc:sldChg chg="addSp delSp modSp mod modCm">
        <pc:chgData name="Ammons,Dylan" userId="3c55e2f8-c714-44bc-a6fb-182f1578580d" providerId="ADAL" clId="{C241FD05-61CA-49A5-9BDA-611A488355F8}" dt="2023-02-09T14:18:45.835" v="4529"/>
        <pc:sldMkLst>
          <pc:docMk/>
          <pc:sldMk cId="591467163" sldId="257"/>
        </pc:sldMkLst>
        <pc:spChg chg="del">
          <ac:chgData name="Ammons,Dylan" userId="3c55e2f8-c714-44bc-a6fb-182f1578580d" providerId="ADAL" clId="{C241FD05-61CA-49A5-9BDA-611A488355F8}" dt="2023-02-01T03:05:22.659" v="3887" actId="478"/>
          <ac:spMkLst>
            <pc:docMk/>
            <pc:sldMk cId="591467163" sldId="257"/>
            <ac:spMk id="2" creationId="{069A8E86-3700-CABD-A12F-E69DDBB35C6C}"/>
          </ac:spMkLst>
        </pc:spChg>
        <pc:spChg chg="add del">
          <ac:chgData name="Ammons,Dylan" userId="3c55e2f8-c714-44bc-a6fb-182f1578580d" providerId="ADAL" clId="{C241FD05-61CA-49A5-9BDA-611A488355F8}" dt="2023-02-01T03:04:45.844" v="3877"/>
          <ac:spMkLst>
            <pc:docMk/>
            <pc:sldMk cId="591467163" sldId="257"/>
            <ac:spMk id="3" creationId="{4A31AE7D-4A94-BC83-DE66-8834A752C39C}"/>
          </ac:spMkLst>
        </pc:spChg>
        <pc:spChg chg="del">
          <ac:chgData name="Ammons,Dylan" userId="3c55e2f8-c714-44bc-a6fb-182f1578580d" providerId="ADAL" clId="{C241FD05-61CA-49A5-9BDA-611A488355F8}" dt="2023-01-04T17:34:11.615" v="3" actId="478"/>
          <ac:spMkLst>
            <pc:docMk/>
            <pc:sldMk cId="591467163" sldId="257"/>
            <ac:spMk id="4" creationId="{091A428A-66CD-AA15-A2AD-1D4C4C9F2424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4" creationId="{350035F5-EDF1-DF5C-9A4A-230413CEE6C1}"/>
          </ac:spMkLst>
        </pc:spChg>
        <pc:spChg chg="add del">
          <ac:chgData name="Ammons,Dylan" userId="3c55e2f8-c714-44bc-a6fb-182f1578580d" providerId="ADAL" clId="{C241FD05-61CA-49A5-9BDA-611A488355F8}" dt="2023-01-10T13:07:52.729" v="2132"/>
          <ac:spMkLst>
            <pc:docMk/>
            <pc:sldMk cId="591467163" sldId="257"/>
            <ac:spMk id="4" creationId="{EEBBA67F-BF63-E606-7A1B-89C0D939445E}"/>
          </ac:spMkLst>
        </pc:spChg>
        <pc:spChg chg="mod">
          <ac:chgData name="Ammons,Dylan" userId="3c55e2f8-c714-44bc-a6fb-182f1578580d" providerId="ADAL" clId="{C241FD05-61CA-49A5-9BDA-611A488355F8}" dt="2023-01-09T15:18:03.617" v="1567" actId="1035"/>
          <ac:spMkLst>
            <pc:docMk/>
            <pc:sldMk cId="591467163" sldId="257"/>
            <ac:spMk id="6" creationId="{3C635041-8D3F-403E-781F-601B3E72E50A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8" creationId="{B3849D71-DE7F-2434-C06C-B0C5F4BD48C1}"/>
          </ac:spMkLst>
        </pc:spChg>
        <pc:spChg chg="add del">
          <ac:chgData name="Ammons,Dylan" userId="3c55e2f8-c714-44bc-a6fb-182f1578580d" providerId="ADAL" clId="{C241FD05-61CA-49A5-9BDA-611A488355F8}" dt="2023-02-03T14:19:28.978" v="4216"/>
          <ac:spMkLst>
            <pc:docMk/>
            <pc:sldMk cId="591467163" sldId="257"/>
            <ac:spMk id="9" creationId="{0DFBF0A3-0E43-3A4B-9A07-B4F9EA2C9B5E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10" creationId="{82E871AF-2D86-8B73-B9E6-E8F1A16B9810}"/>
          </ac:spMkLst>
        </pc:spChg>
        <pc:spChg chg="mod">
          <ac:chgData name="Ammons,Dylan" userId="3c55e2f8-c714-44bc-a6fb-182f1578580d" providerId="ADAL" clId="{C241FD05-61CA-49A5-9BDA-611A488355F8}" dt="2023-01-05T13:30:49.307" v="539" actId="1076"/>
          <ac:spMkLst>
            <pc:docMk/>
            <pc:sldMk cId="591467163" sldId="257"/>
            <ac:spMk id="12" creationId="{46113535-262C-4624-89D7-F1894B5EA454}"/>
          </ac:spMkLst>
        </pc:spChg>
        <pc:spChg chg="del">
          <ac:chgData name="Ammons,Dylan" userId="3c55e2f8-c714-44bc-a6fb-182f1578580d" providerId="ADAL" clId="{C241FD05-61CA-49A5-9BDA-611A488355F8}" dt="2023-01-04T17:34:10.472" v="2" actId="478"/>
          <ac:spMkLst>
            <pc:docMk/>
            <pc:sldMk cId="591467163" sldId="257"/>
            <ac:spMk id="13" creationId="{36D4BEF2-2595-44EB-961C-886910C9D59C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13" creationId="{8C666402-0EFF-497A-ADB2-8386F13C9CD4}"/>
          </ac:spMkLst>
        </pc:spChg>
        <pc:spChg chg="add mod">
          <ac:chgData name="Ammons,Dylan" userId="3c55e2f8-c714-44bc-a6fb-182f1578580d" providerId="ADAL" clId="{C241FD05-61CA-49A5-9BDA-611A488355F8}" dt="2023-02-09T14:18:45.835" v="4529"/>
          <ac:spMkLst>
            <pc:docMk/>
            <pc:sldMk cId="591467163" sldId="257"/>
            <ac:spMk id="14" creationId="{1AF0B75D-83A7-56AD-2851-94035209D76C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15" creationId="{61CED14D-9A98-F88F-6784-BB1C16A3DA65}"/>
          </ac:spMkLst>
        </pc:spChg>
        <pc:spChg chg="mod ord">
          <ac:chgData name="Ammons,Dylan" userId="3c55e2f8-c714-44bc-a6fb-182f1578580d" providerId="ADAL" clId="{C241FD05-61CA-49A5-9BDA-611A488355F8}" dt="2023-01-04T17:38:58.559" v="47" actId="554"/>
          <ac:spMkLst>
            <pc:docMk/>
            <pc:sldMk cId="591467163" sldId="257"/>
            <ac:spMk id="16" creationId="{EDD7B0CE-89AB-4031-A0AB-377DEA7102C6}"/>
          </ac:spMkLst>
        </pc:spChg>
        <pc:spChg chg="add del">
          <ac:chgData name="Ammons,Dylan" userId="3c55e2f8-c714-44bc-a6fb-182f1578580d" providerId="ADAL" clId="{C241FD05-61CA-49A5-9BDA-611A488355F8}" dt="2023-01-05T13:28:48.069" v="523"/>
          <ac:spMkLst>
            <pc:docMk/>
            <pc:sldMk cId="591467163" sldId="257"/>
            <ac:spMk id="17" creationId="{BD700165-2F91-5E8C-5E96-38A52DE79188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17" creationId="{EE3ADA3A-1F8D-4A87-E779-2101A3B25C3B}"/>
          </ac:spMkLst>
        </pc:spChg>
        <pc:spChg chg="add del">
          <ac:chgData name="Ammons,Dylan" userId="3c55e2f8-c714-44bc-a6fb-182f1578580d" providerId="ADAL" clId="{C241FD05-61CA-49A5-9BDA-611A488355F8}" dt="2023-01-05T13:45:44.817" v="544"/>
          <ac:spMkLst>
            <pc:docMk/>
            <pc:sldMk cId="591467163" sldId="257"/>
            <ac:spMk id="19" creationId="{DD849D8A-EB1E-10CB-AC2C-F51D3CF9E750}"/>
          </ac:spMkLst>
        </pc:spChg>
        <pc:spChg chg="add del mod">
          <ac:chgData name="Ammons,Dylan" userId="3c55e2f8-c714-44bc-a6fb-182f1578580d" providerId="ADAL" clId="{C241FD05-61CA-49A5-9BDA-611A488355F8}" dt="2023-01-09T14:48:14.382" v="1382" actId="478"/>
          <ac:spMkLst>
            <pc:docMk/>
            <pc:sldMk cId="591467163" sldId="257"/>
            <ac:spMk id="21" creationId="{146FE025-6F09-FB0B-ADED-0C24810B73D8}"/>
          </ac:spMkLst>
        </pc:spChg>
        <pc:spChg chg="add del mod">
          <ac:chgData name="Ammons,Dylan" userId="3c55e2f8-c714-44bc-a6fb-182f1578580d" providerId="ADAL" clId="{C241FD05-61CA-49A5-9BDA-611A488355F8}" dt="2023-01-09T13:14:11.181" v="1303" actId="478"/>
          <ac:spMkLst>
            <pc:docMk/>
            <pc:sldMk cId="591467163" sldId="257"/>
            <ac:spMk id="22" creationId="{4090A26A-D75A-79CC-881B-85ED612C16AF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24" creationId="{8BB6C633-5486-8415-77ED-C25C4BABF501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26" creationId="{9BE77E6C-2CD7-4A81-7139-338BA6AE681D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27" creationId="{13E47759-DB8F-0314-7E0E-BA5B7DA6A4D2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28" creationId="{767AD41B-9BB6-3FB4-016A-C0B645B11312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29" creationId="{D8BEEF9C-B64E-822A-0D2A-F066EC73D007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30" creationId="{C993D7C1-37FC-0A71-67E2-B3033D88D858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36" creationId="{38CC48A8-2362-7F57-9F71-EED1370CB2A2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37" creationId="{0AFFAB72-F9FC-1629-EBCE-822A05B35A93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38" creationId="{A2BAF4F6-4E8A-ADDA-B3EB-AC7D71C2BC3D}"/>
          </ac:spMkLst>
        </pc:spChg>
        <pc:spChg chg="add del mod">
          <ac:chgData name="Ammons,Dylan" userId="3c55e2f8-c714-44bc-a6fb-182f1578580d" providerId="ADAL" clId="{C241FD05-61CA-49A5-9BDA-611A488355F8}" dt="2023-01-09T14:48:12.473" v="1381"/>
          <ac:spMkLst>
            <pc:docMk/>
            <pc:sldMk cId="591467163" sldId="257"/>
            <ac:spMk id="39" creationId="{6C2C0CFF-5331-E997-E341-AF340BECA37B}"/>
          </ac:spMkLst>
        </pc:spChg>
        <pc:spChg chg="add mod">
          <ac:chgData name="Ammons,Dylan" userId="3c55e2f8-c714-44bc-a6fb-182f1578580d" providerId="ADAL" clId="{C241FD05-61CA-49A5-9BDA-611A488355F8}" dt="2023-01-09T14:49:53.470" v="1401" actId="1076"/>
          <ac:spMkLst>
            <pc:docMk/>
            <pc:sldMk cId="591467163" sldId="257"/>
            <ac:spMk id="40" creationId="{DFB9457D-41CD-82CB-BFD6-40918211B7FE}"/>
          </ac:spMkLst>
        </pc:spChg>
        <pc:spChg chg="add del mod">
          <ac:chgData name="Ammons,Dylan" userId="3c55e2f8-c714-44bc-a6fb-182f1578580d" providerId="ADAL" clId="{C241FD05-61CA-49A5-9BDA-611A488355F8}" dt="2023-01-09T15:01:27.272" v="1537" actId="478"/>
          <ac:spMkLst>
            <pc:docMk/>
            <pc:sldMk cId="591467163" sldId="257"/>
            <ac:spMk id="41" creationId="{4021C332-CED4-65A0-9704-705809EA7F66}"/>
          </ac:spMkLst>
        </pc:spChg>
        <pc:spChg chg="add mod">
          <ac:chgData name="Ammons,Dylan" userId="3c55e2f8-c714-44bc-a6fb-182f1578580d" providerId="ADAL" clId="{C241FD05-61CA-49A5-9BDA-611A488355F8}" dt="2023-01-09T14:52:56.803" v="1442" actId="206"/>
          <ac:spMkLst>
            <pc:docMk/>
            <pc:sldMk cId="591467163" sldId="257"/>
            <ac:spMk id="42" creationId="{3801790D-96EB-AD8A-77CE-24BADEE3679E}"/>
          </ac:spMkLst>
        </pc:spChg>
        <pc:spChg chg="add mod">
          <ac:chgData name="Ammons,Dylan" userId="3c55e2f8-c714-44bc-a6fb-182f1578580d" providerId="ADAL" clId="{C241FD05-61CA-49A5-9BDA-611A488355F8}" dt="2023-01-09T14:55:34.076" v="1481" actId="206"/>
          <ac:spMkLst>
            <pc:docMk/>
            <pc:sldMk cId="591467163" sldId="257"/>
            <ac:spMk id="43" creationId="{2B750D7F-67F7-2E7B-FC33-3F15060E85AB}"/>
          </ac:spMkLst>
        </pc:spChg>
        <pc:spChg chg="add mod">
          <ac:chgData name="Ammons,Dylan" userId="3c55e2f8-c714-44bc-a6fb-182f1578580d" providerId="ADAL" clId="{C241FD05-61CA-49A5-9BDA-611A488355F8}" dt="2023-01-09T15:01:35.854" v="1541" actId="1076"/>
          <ac:spMkLst>
            <pc:docMk/>
            <pc:sldMk cId="591467163" sldId="257"/>
            <ac:spMk id="44" creationId="{AFD1BC03-5E7F-920F-2F9B-409ED18BF3D1}"/>
          </ac:spMkLst>
        </pc:spChg>
        <pc:spChg chg="add mod">
          <ac:chgData name="Ammons,Dylan" userId="3c55e2f8-c714-44bc-a6fb-182f1578580d" providerId="ADAL" clId="{C241FD05-61CA-49A5-9BDA-611A488355F8}" dt="2023-01-09T14:54:24.581" v="1465" actId="206"/>
          <ac:spMkLst>
            <pc:docMk/>
            <pc:sldMk cId="591467163" sldId="257"/>
            <ac:spMk id="45" creationId="{D39DC89D-EC63-373D-5ADC-F2FD8FD57FED}"/>
          </ac:spMkLst>
        </pc:spChg>
        <pc:spChg chg="add mod">
          <ac:chgData name="Ammons,Dylan" userId="3c55e2f8-c714-44bc-a6fb-182f1578580d" providerId="ADAL" clId="{C241FD05-61CA-49A5-9BDA-611A488355F8}" dt="2023-02-03T14:13:29.672" v="4213" actId="14100"/>
          <ac:spMkLst>
            <pc:docMk/>
            <pc:sldMk cId="591467163" sldId="257"/>
            <ac:spMk id="48" creationId="{669FBB5C-B36F-4E0E-33A0-37951A380932}"/>
          </ac:spMkLst>
        </pc:spChg>
        <pc:spChg chg="add mod">
          <ac:chgData name="Ammons,Dylan" userId="3c55e2f8-c714-44bc-a6fb-182f1578580d" providerId="ADAL" clId="{C241FD05-61CA-49A5-9BDA-611A488355F8}" dt="2023-01-09T14:57:44.625" v="1513" actId="1076"/>
          <ac:spMkLst>
            <pc:docMk/>
            <pc:sldMk cId="591467163" sldId="257"/>
            <ac:spMk id="50" creationId="{FB6B3E50-4300-375B-1D46-08124E489885}"/>
          </ac:spMkLst>
        </pc:spChg>
        <pc:spChg chg="add mod">
          <ac:chgData name="Ammons,Dylan" userId="3c55e2f8-c714-44bc-a6fb-182f1578580d" providerId="ADAL" clId="{C241FD05-61CA-49A5-9BDA-611A488355F8}" dt="2023-01-09T15:01:01.108" v="1531" actId="1076"/>
          <ac:spMkLst>
            <pc:docMk/>
            <pc:sldMk cId="591467163" sldId="257"/>
            <ac:spMk id="51" creationId="{2E986161-0B9E-AAA1-1D9F-3E3DE9FCD269}"/>
          </ac:spMkLst>
        </pc:spChg>
        <pc:spChg chg="add mod">
          <ac:chgData name="Ammons,Dylan" userId="3c55e2f8-c714-44bc-a6fb-182f1578580d" providerId="ADAL" clId="{C241FD05-61CA-49A5-9BDA-611A488355F8}" dt="2023-01-09T15:18:54.933" v="1578" actId="1076"/>
          <ac:spMkLst>
            <pc:docMk/>
            <pc:sldMk cId="591467163" sldId="257"/>
            <ac:spMk id="52" creationId="{0AEEDB01-1DE6-223F-74E0-1D25083B5DD4}"/>
          </ac:spMkLst>
        </pc:spChg>
        <pc:spChg chg="add del mod">
          <ac:chgData name="Ammons,Dylan" userId="3c55e2f8-c714-44bc-a6fb-182f1578580d" providerId="ADAL" clId="{C241FD05-61CA-49A5-9BDA-611A488355F8}" dt="2023-01-09T15:01:25.553" v="1536" actId="478"/>
          <ac:spMkLst>
            <pc:docMk/>
            <pc:sldMk cId="591467163" sldId="257"/>
            <ac:spMk id="53" creationId="{FFB31D72-2300-4442-755D-B5D8B2FF0F3A}"/>
          </ac:spMkLst>
        </pc:spChg>
        <pc:spChg chg="add mod">
          <ac:chgData name="Ammons,Dylan" userId="3c55e2f8-c714-44bc-a6fb-182f1578580d" providerId="ADAL" clId="{C241FD05-61CA-49A5-9BDA-611A488355F8}" dt="2023-01-09T14:57:37.205" v="1511" actId="206"/>
          <ac:spMkLst>
            <pc:docMk/>
            <pc:sldMk cId="591467163" sldId="257"/>
            <ac:spMk id="54" creationId="{4F5DBEA6-40C3-8A11-7DBD-F0DD1C9E3278}"/>
          </ac:spMkLst>
        </pc:spChg>
        <pc:spChg chg="add mod">
          <ac:chgData name="Ammons,Dylan" userId="3c55e2f8-c714-44bc-a6fb-182f1578580d" providerId="ADAL" clId="{C241FD05-61CA-49A5-9BDA-611A488355F8}" dt="2023-01-09T14:49:04.998" v="1392" actId="1076"/>
          <ac:spMkLst>
            <pc:docMk/>
            <pc:sldMk cId="591467163" sldId="257"/>
            <ac:spMk id="60" creationId="{6DC4463A-79B4-6116-FF80-839CFDD47078}"/>
          </ac:spMkLst>
        </pc:spChg>
        <pc:spChg chg="add mod">
          <ac:chgData name="Ammons,Dylan" userId="3c55e2f8-c714-44bc-a6fb-182f1578580d" providerId="ADAL" clId="{C241FD05-61CA-49A5-9BDA-611A488355F8}" dt="2023-02-01T03:04:52.715" v="3879" actId="1076"/>
          <ac:spMkLst>
            <pc:docMk/>
            <pc:sldMk cId="591467163" sldId="257"/>
            <ac:spMk id="61" creationId="{7B046DB6-7C41-B723-9920-5E833DD466B3}"/>
          </ac:spMkLst>
        </pc:spChg>
        <pc:spChg chg="add del mod">
          <ac:chgData name="Ammons,Dylan" userId="3c55e2f8-c714-44bc-a6fb-182f1578580d" providerId="ADAL" clId="{C241FD05-61CA-49A5-9BDA-611A488355F8}" dt="2023-01-09T14:48:43.638" v="1389" actId="478"/>
          <ac:spMkLst>
            <pc:docMk/>
            <pc:sldMk cId="591467163" sldId="257"/>
            <ac:spMk id="62" creationId="{7B13285E-A81B-0293-91CA-DAE44BF5892A}"/>
          </ac:spMkLst>
        </pc:spChg>
        <pc:spChg chg="add del mod">
          <ac:chgData name="Ammons,Dylan" userId="3c55e2f8-c714-44bc-a6fb-182f1578580d" providerId="ADAL" clId="{C241FD05-61CA-49A5-9BDA-611A488355F8}" dt="2023-01-09T14:59:46.996" v="1515" actId="478"/>
          <ac:spMkLst>
            <pc:docMk/>
            <pc:sldMk cId="591467163" sldId="257"/>
            <ac:spMk id="63" creationId="{F1DD3253-F12C-8BD8-E94E-7DD7658D2ED6}"/>
          </ac:spMkLst>
        </pc:spChg>
        <pc:spChg chg="add mod">
          <ac:chgData name="Ammons,Dylan" userId="3c55e2f8-c714-44bc-a6fb-182f1578580d" providerId="ADAL" clId="{C241FD05-61CA-49A5-9BDA-611A488355F8}" dt="2023-01-09T15:19:23.047" v="1583" actId="1076"/>
          <ac:spMkLst>
            <pc:docMk/>
            <pc:sldMk cId="591467163" sldId="257"/>
            <ac:spMk id="64" creationId="{7D7AA9E6-6ADE-8C81-C13A-3BA0949027AD}"/>
          </ac:spMkLst>
        </pc:spChg>
        <pc:spChg chg="add mod">
          <ac:chgData name="Ammons,Dylan" userId="3c55e2f8-c714-44bc-a6fb-182f1578580d" providerId="ADAL" clId="{C241FD05-61CA-49A5-9BDA-611A488355F8}" dt="2023-01-09T14:49:34.973" v="1396" actId="1076"/>
          <ac:spMkLst>
            <pc:docMk/>
            <pc:sldMk cId="591467163" sldId="257"/>
            <ac:spMk id="65" creationId="{A0DF0FDA-DF2D-4D0F-FB08-3CC9E8A8F813}"/>
          </ac:spMkLst>
        </pc:spChg>
        <pc:spChg chg="add mod">
          <ac:chgData name="Ammons,Dylan" userId="3c55e2f8-c714-44bc-a6fb-182f1578580d" providerId="ADAL" clId="{C241FD05-61CA-49A5-9BDA-611A488355F8}" dt="2023-01-09T14:49:31.441" v="1395" actId="1076"/>
          <ac:spMkLst>
            <pc:docMk/>
            <pc:sldMk cId="591467163" sldId="257"/>
            <ac:spMk id="66" creationId="{EB7CEBAE-C1BD-1A02-32D6-EF79D859AA71}"/>
          </ac:spMkLst>
        </pc:spChg>
        <pc:spChg chg="add mod">
          <ac:chgData name="Ammons,Dylan" userId="3c55e2f8-c714-44bc-a6fb-182f1578580d" providerId="ADAL" clId="{C241FD05-61CA-49A5-9BDA-611A488355F8}" dt="2023-01-20T21:50:11.895" v="3129" actId="1076"/>
          <ac:spMkLst>
            <pc:docMk/>
            <pc:sldMk cId="591467163" sldId="257"/>
            <ac:spMk id="67" creationId="{D5F74929-EFBD-2E57-7783-ABA450FBE133}"/>
          </ac:spMkLst>
        </pc:spChg>
        <pc:spChg chg="add mod">
          <ac:chgData name="Ammons,Dylan" userId="3c55e2f8-c714-44bc-a6fb-182f1578580d" providerId="ADAL" clId="{C241FD05-61CA-49A5-9BDA-611A488355F8}" dt="2023-01-09T15:01:32.331" v="1540"/>
          <ac:spMkLst>
            <pc:docMk/>
            <pc:sldMk cId="591467163" sldId="257"/>
            <ac:spMk id="68" creationId="{CB7CD0E5-C605-C8D7-B271-8214669C1B5E}"/>
          </ac:spMkLst>
        </pc:spChg>
        <pc:spChg chg="add del mod">
          <ac:chgData name="Ammons,Dylan" userId="3c55e2f8-c714-44bc-a6fb-182f1578580d" providerId="ADAL" clId="{C241FD05-61CA-49A5-9BDA-611A488355F8}" dt="2023-01-09T15:18:50.353" v="1577" actId="478"/>
          <ac:spMkLst>
            <pc:docMk/>
            <pc:sldMk cId="591467163" sldId="257"/>
            <ac:spMk id="69" creationId="{3D79ECE2-C78E-5963-92D3-191C7C1E6877}"/>
          </ac:spMkLst>
        </pc:spChg>
        <pc:spChg chg="add mod">
          <ac:chgData name="Ammons,Dylan" userId="3c55e2f8-c714-44bc-a6fb-182f1578580d" providerId="ADAL" clId="{C241FD05-61CA-49A5-9BDA-611A488355F8}" dt="2023-01-09T15:19:10.099" v="1580" actId="1076"/>
          <ac:spMkLst>
            <pc:docMk/>
            <pc:sldMk cId="591467163" sldId="257"/>
            <ac:spMk id="70" creationId="{DF5A38DD-D85F-EE62-79E6-B635CE59483D}"/>
          </ac:spMkLst>
        </pc:spChg>
        <pc:picChg chg="add del mod ord">
          <ac:chgData name="Ammons,Dylan" userId="3c55e2f8-c714-44bc-a6fb-182f1578580d" providerId="ADAL" clId="{C241FD05-61CA-49A5-9BDA-611A488355F8}" dt="2023-01-10T13:07:40.433" v="2128" actId="478"/>
          <ac:picMkLst>
            <pc:docMk/>
            <pc:sldMk cId="591467163" sldId="257"/>
            <ac:picMk id="3" creationId="{F8BD09DD-BCFE-9873-21A1-FDE053A25BD2}"/>
          </ac:picMkLst>
        </pc:picChg>
        <pc:picChg chg="add mod ord">
          <ac:chgData name="Ammons,Dylan" userId="3c55e2f8-c714-44bc-a6fb-182f1578580d" providerId="ADAL" clId="{C241FD05-61CA-49A5-9BDA-611A488355F8}" dt="2023-02-01T03:05:11.189" v="3884" actId="167"/>
          <ac:picMkLst>
            <pc:docMk/>
            <pc:sldMk cId="591467163" sldId="257"/>
            <ac:picMk id="4" creationId="{0014640E-10AB-EA49-2D3F-30DA03040357}"/>
          </ac:picMkLst>
        </pc:picChg>
        <pc:picChg chg="del mod">
          <ac:chgData name="Ammons,Dylan" userId="3c55e2f8-c714-44bc-a6fb-182f1578580d" providerId="ADAL" clId="{C241FD05-61CA-49A5-9BDA-611A488355F8}" dt="2023-02-01T03:05:13.833" v="3885" actId="478"/>
          <ac:picMkLst>
            <pc:docMk/>
            <pc:sldMk cId="591467163" sldId="257"/>
            <ac:picMk id="5" creationId="{67C441FC-EAE4-3763-0305-BFF4FD1FFBBB}"/>
          </ac:picMkLst>
        </pc:picChg>
        <pc:picChg chg="add mod ord">
          <ac:chgData name="Ammons,Dylan" userId="3c55e2f8-c714-44bc-a6fb-182f1578580d" providerId="ADAL" clId="{C241FD05-61CA-49A5-9BDA-611A488355F8}" dt="2023-01-10T13:08:12.929" v="2139" actId="167"/>
          <ac:picMkLst>
            <pc:docMk/>
            <pc:sldMk cId="591467163" sldId="257"/>
            <ac:picMk id="8" creationId="{A9A9BE8B-3324-A9D1-87FE-BEEA8CE22E68}"/>
          </ac:picMkLst>
        </pc:picChg>
        <pc:picChg chg="del mod">
          <ac:chgData name="Ammons,Dylan" userId="3c55e2f8-c714-44bc-a6fb-182f1578580d" providerId="ADAL" clId="{C241FD05-61CA-49A5-9BDA-611A488355F8}" dt="2023-01-05T13:18:28.137" v="512" actId="478"/>
          <ac:picMkLst>
            <pc:docMk/>
            <pc:sldMk cId="591467163" sldId="257"/>
            <ac:picMk id="8" creationId="{AB6A7233-0FFA-4400-83E2-1816FADEB34E}"/>
          </ac:picMkLst>
        </pc:picChg>
        <pc:picChg chg="del mod">
          <ac:chgData name="Ammons,Dylan" userId="3c55e2f8-c714-44bc-a6fb-182f1578580d" providerId="ADAL" clId="{C241FD05-61CA-49A5-9BDA-611A488355F8}" dt="2023-01-09T16:15:12.592" v="1848" actId="478"/>
          <ac:picMkLst>
            <pc:docMk/>
            <pc:sldMk cId="591467163" sldId="257"/>
            <ac:picMk id="9" creationId="{1FAB280D-CD7F-A0F4-9190-83970DD19D33}"/>
          </ac:picMkLst>
        </pc:picChg>
        <pc:picChg chg="del mod modCrop">
          <ac:chgData name="Ammons,Dylan" userId="3c55e2f8-c714-44bc-a6fb-182f1578580d" providerId="ADAL" clId="{C241FD05-61CA-49A5-9BDA-611A488355F8}" dt="2023-01-05T13:18:30.306" v="513" actId="478"/>
          <ac:picMkLst>
            <pc:docMk/>
            <pc:sldMk cId="591467163" sldId="257"/>
            <ac:picMk id="10" creationId="{6C21775E-1393-47EF-9B77-B06421FC172F}"/>
          </ac:picMkLst>
        </pc:picChg>
        <pc:picChg chg="add mod ord">
          <ac:chgData name="Ammons,Dylan" userId="3c55e2f8-c714-44bc-a6fb-182f1578580d" providerId="ADAL" clId="{C241FD05-61CA-49A5-9BDA-611A488355F8}" dt="2023-02-03T14:19:44.991" v="4220" actId="167"/>
          <ac:picMkLst>
            <pc:docMk/>
            <pc:sldMk cId="591467163" sldId="257"/>
            <ac:picMk id="10" creationId="{E9F13FAC-BFCC-09C7-60D7-1B89BE50BAAD}"/>
          </ac:picMkLst>
        </pc:picChg>
        <pc:picChg chg="add del mod ord">
          <ac:chgData name="Ammons,Dylan" userId="3c55e2f8-c714-44bc-a6fb-182f1578580d" providerId="ADAL" clId="{C241FD05-61CA-49A5-9BDA-611A488355F8}" dt="2023-01-05T13:28:39.029" v="521" actId="478"/>
          <ac:picMkLst>
            <pc:docMk/>
            <pc:sldMk cId="591467163" sldId="257"/>
            <ac:picMk id="15" creationId="{125BF613-8F3E-280F-00C2-335F7A371802}"/>
          </ac:picMkLst>
        </pc:picChg>
        <pc:picChg chg="add mod ord">
          <ac:chgData name="Ammons,Dylan" userId="3c55e2f8-c714-44bc-a6fb-182f1578580d" providerId="ADAL" clId="{C241FD05-61CA-49A5-9BDA-611A488355F8}" dt="2023-01-23T14:38:26.209" v="3159" actId="1076"/>
          <ac:picMkLst>
            <pc:docMk/>
            <pc:sldMk cId="591467163" sldId="257"/>
            <ac:picMk id="18" creationId="{B8145E83-AF66-F8A5-1E7A-3F419C7CC2EB}"/>
          </ac:picMkLst>
        </pc:picChg>
        <pc:picChg chg="add del mod ord">
          <ac:chgData name="Ammons,Dylan" userId="3c55e2f8-c714-44bc-a6fb-182f1578580d" providerId="ADAL" clId="{C241FD05-61CA-49A5-9BDA-611A488355F8}" dt="2023-02-03T14:19:24.717" v="4214" actId="478"/>
          <ac:picMkLst>
            <pc:docMk/>
            <pc:sldMk cId="591467163" sldId="257"/>
            <ac:picMk id="20" creationId="{8CCE9BF3-3627-A5B0-BC38-E305B2DAB84B}"/>
          </ac:picMkLst>
        </pc:picChg>
        <pc:picChg chg="del mod">
          <ac:chgData name="Ammons,Dylan" userId="3c55e2f8-c714-44bc-a6fb-182f1578580d" providerId="ADAL" clId="{C241FD05-61CA-49A5-9BDA-611A488355F8}" dt="2023-01-05T13:45:33.789" v="540" actId="478"/>
          <ac:picMkLst>
            <pc:docMk/>
            <pc:sldMk cId="591467163" sldId="257"/>
            <ac:picMk id="30" creationId="{EF205550-1708-5F85-8664-CE65897CC743}"/>
          </ac:picMkLst>
        </pc:pic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19" creationId="{95A5B232-BE93-0C91-BB26-13DAE3A0508D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23" creationId="{A3DFC7B5-BCF0-4763-8CA9-1B490F79D05C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25" creationId="{334F7305-24A1-9AFA-3EDA-346E2492BDF8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31" creationId="{065027F4-9CD9-B345-A64C-5ABD54AF1C38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32" creationId="{A81D3254-7F95-2ED7-BCBE-3005E615CA90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33" creationId="{BF172CA7-F2B3-0509-703E-FF896BEB7C4E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34" creationId="{7A52E468-0BA7-6E7C-A33D-960008335376}"/>
          </ac:cxnSpMkLst>
        </pc:cxnChg>
        <pc:cxnChg chg="add del mod">
          <ac:chgData name="Ammons,Dylan" userId="3c55e2f8-c714-44bc-a6fb-182f1578580d" providerId="ADAL" clId="{C241FD05-61CA-49A5-9BDA-611A488355F8}" dt="2023-01-09T14:48:12.473" v="1381"/>
          <ac:cxnSpMkLst>
            <pc:docMk/>
            <pc:sldMk cId="591467163" sldId="257"/>
            <ac:cxnSpMk id="35" creationId="{9CA458BC-02DF-EFE6-3187-B8D4AFEA6768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46" creationId="{2A67F5DB-2860-2394-CBDC-D6A57C37C32F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47" creationId="{7FB28819-152E-358B-118C-4771B85A7DA5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49" creationId="{FD28B754-DE5F-7F18-9871-3B263ED5E3E7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55" creationId="{06157859-D4D3-56C9-7173-CCDA38437C88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56" creationId="{7253A759-6E4C-46BE-2B3F-AA5F5CFF5EC3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57" creationId="{9E9D3787-FDD7-ED7A-1FB8-719A3F1871CA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58" creationId="{497FD294-3147-B98A-C28C-DBDB47FFD4C5}"/>
          </ac:cxnSpMkLst>
        </pc:cxnChg>
        <pc:cxnChg chg="add del mod">
          <ac:chgData name="Ammons,Dylan" userId="3c55e2f8-c714-44bc-a6fb-182f1578580d" providerId="ADAL" clId="{C241FD05-61CA-49A5-9BDA-611A488355F8}" dt="2023-01-09T15:01:25.553" v="1536" actId="478"/>
          <ac:cxnSpMkLst>
            <pc:docMk/>
            <pc:sldMk cId="591467163" sldId="257"/>
            <ac:cxnSpMk id="59" creationId="{B0035CFE-C77E-930A-590F-C16020E3D6B5}"/>
          </ac:cxnSpMkLst>
        </pc:cxnChg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1799618361" sldId="258"/>
        </pc:sldMkLst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830638443" sldId="260"/>
        </pc:sldMkLst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1251282793" sldId="261"/>
        </pc:sldMkLst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2823520732" sldId="262"/>
        </pc:sldMkLst>
      </pc:sldChg>
      <pc:sldChg chg="delSp modSp del mod ord">
        <pc:chgData name="Ammons,Dylan" userId="3c55e2f8-c714-44bc-a6fb-182f1578580d" providerId="ADAL" clId="{C241FD05-61CA-49A5-9BDA-611A488355F8}" dt="2023-02-09T15:59:44.281" v="7292" actId="47"/>
        <pc:sldMkLst>
          <pc:docMk/>
          <pc:sldMk cId="2286846320" sldId="263"/>
        </pc:sldMkLst>
        <pc:spChg chg="del">
          <ac:chgData name="Ammons,Dylan" userId="3c55e2f8-c714-44bc-a6fb-182f1578580d" providerId="ADAL" clId="{C241FD05-61CA-49A5-9BDA-611A488355F8}" dt="2023-01-09T20:23:51.439" v="1959" actId="478"/>
          <ac:spMkLst>
            <pc:docMk/>
            <pc:sldMk cId="2286846320" sldId="263"/>
            <ac:spMk id="2" creationId="{C75E4A20-5EDA-AD67-AC92-40F6A3FCA505}"/>
          </ac:spMkLst>
        </pc:spChg>
        <pc:spChg chg="mod">
          <ac:chgData name="Ammons,Dylan" userId="3c55e2f8-c714-44bc-a6fb-182f1578580d" providerId="ADAL" clId="{C241FD05-61CA-49A5-9BDA-611A488355F8}" dt="2023-01-09T20:23:19.667" v="1939" actId="20577"/>
          <ac:spMkLst>
            <pc:docMk/>
            <pc:sldMk cId="2286846320" sldId="263"/>
            <ac:spMk id="32" creationId="{F14C83CA-73B6-3503-0C7B-E58815FF1B87}"/>
          </ac:spMkLst>
        </pc:spChg>
        <pc:spChg chg="mod">
          <ac:chgData name="Ammons,Dylan" userId="3c55e2f8-c714-44bc-a6fb-182f1578580d" providerId="ADAL" clId="{C241FD05-61CA-49A5-9BDA-611A488355F8}" dt="2023-01-09T20:23:31.979" v="1945" actId="20577"/>
          <ac:spMkLst>
            <pc:docMk/>
            <pc:sldMk cId="2286846320" sldId="263"/>
            <ac:spMk id="33" creationId="{58D53FD1-DC1B-FF8B-E840-21DD3D6BCBB1}"/>
          </ac:spMkLst>
        </pc:spChg>
        <pc:spChg chg="mod">
          <ac:chgData name="Ammons,Dylan" userId="3c55e2f8-c714-44bc-a6fb-182f1578580d" providerId="ADAL" clId="{C241FD05-61CA-49A5-9BDA-611A488355F8}" dt="2023-01-10T14:17:37.468" v="2159"/>
          <ac:spMkLst>
            <pc:docMk/>
            <pc:sldMk cId="2286846320" sldId="263"/>
            <ac:spMk id="34" creationId="{3A1EC6E9-5C5F-F7D8-520B-03D0728B6D87}"/>
          </ac:spMkLst>
        </pc:spChg>
        <pc:spChg chg="mod">
          <ac:chgData name="Ammons,Dylan" userId="3c55e2f8-c714-44bc-a6fb-182f1578580d" providerId="ADAL" clId="{C241FD05-61CA-49A5-9BDA-611A488355F8}" dt="2023-01-09T20:23:46.996" v="1958" actId="20577"/>
          <ac:spMkLst>
            <pc:docMk/>
            <pc:sldMk cId="2286846320" sldId="263"/>
            <ac:spMk id="35" creationId="{50888BCD-BC24-D224-8A9B-1135CD7A6FFE}"/>
          </ac:spMkLst>
        </pc:spChg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2158429336" sldId="264"/>
        </pc:sldMkLst>
      </pc:sldChg>
      <pc:sldChg chg="addSp delSp modSp mod addCm modCm">
        <pc:chgData name="Ammons,Dylan" userId="3c55e2f8-c714-44bc-a6fb-182f1578580d" providerId="ADAL" clId="{C241FD05-61CA-49A5-9BDA-611A488355F8}" dt="2023-02-09T14:27:10.205" v="4630" actId="20577"/>
        <pc:sldMkLst>
          <pc:docMk/>
          <pc:sldMk cId="2323316306" sldId="273"/>
        </pc:sldMkLst>
        <pc:spChg chg="mod">
          <ac:chgData name="Ammons,Dylan" userId="3c55e2f8-c714-44bc-a6fb-182f1578580d" providerId="ADAL" clId="{C241FD05-61CA-49A5-9BDA-611A488355F8}" dt="2023-01-09T15:23:52.504" v="1631" actId="1036"/>
          <ac:spMkLst>
            <pc:docMk/>
            <pc:sldMk cId="2323316306" sldId="273"/>
            <ac:spMk id="6" creationId="{AE9078F8-C690-4C01-4729-27B7D2FAD42F}"/>
          </ac:spMkLst>
        </pc:spChg>
        <pc:spChg chg="add mod">
          <ac:chgData name="Ammons,Dylan" userId="3c55e2f8-c714-44bc-a6fb-182f1578580d" providerId="ADAL" clId="{C241FD05-61CA-49A5-9BDA-611A488355F8}" dt="2023-01-10T20:20:55.367" v="2736" actId="1038"/>
          <ac:spMkLst>
            <pc:docMk/>
            <pc:sldMk cId="2323316306" sldId="273"/>
            <ac:spMk id="7" creationId="{C0030A8C-0E69-518C-8B98-30744FCB9111}"/>
          </ac:spMkLst>
        </pc:spChg>
        <pc:spChg chg="add del">
          <ac:chgData name="Ammons,Dylan" userId="3c55e2f8-c714-44bc-a6fb-182f1578580d" providerId="ADAL" clId="{C241FD05-61CA-49A5-9BDA-611A488355F8}" dt="2023-01-31T03:14:39.762" v="3706"/>
          <ac:spMkLst>
            <pc:docMk/>
            <pc:sldMk cId="2323316306" sldId="273"/>
            <ac:spMk id="9" creationId="{BB4C679D-6305-CB93-8874-B3DCDE2F2E78}"/>
          </ac:spMkLst>
        </pc:spChg>
        <pc:spChg chg="add del">
          <ac:chgData name="Ammons,Dylan" userId="3c55e2f8-c714-44bc-a6fb-182f1578580d" providerId="ADAL" clId="{C241FD05-61CA-49A5-9BDA-611A488355F8}" dt="2023-02-08T22:04:22.572" v="4450"/>
          <ac:spMkLst>
            <pc:docMk/>
            <pc:sldMk cId="2323316306" sldId="273"/>
            <ac:spMk id="9" creationId="{C254DE16-CC6A-F856-2E2C-B7EE9BCE9967}"/>
          </ac:spMkLst>
        </pc:spChg>
        <pc:spChg chg="add del">
          <ac:chgData name="Ammons,Dylan" userId="3c55e2f8-c714-44bc-a6fb-182f1578580d" providerId="ADAL" clId="{C241FD05-61CA-49A5-9BDA-611A488355F8}" dt="2023-01-09T13:48:26.172" v="1312"/>
          <ac:spMkLst>
            <pc:docMk/>
            <pc:sldMk cId="2323316306" sldId="273"/>
            <ac:spMk id="9" creationId="{DFED4B71-D5CE-C600-105B-A5C2618E42DC}"/>
          </ac:spMkLst>
        </pc:spChg>
        <pc:spChg chg="add del">
          <ac:chgData name="Ammons,Dylan" userId="3c55e2f8-c714-44bc-a6fb-182f1578580d" providerId="ADAL" clId="{C241FD05-61CA-49A5-9BDA-611A488355F8}" dt="2023-01-31T04:56:52.242" v="3817"/>
          <ac:spMkLst>
            <pc:docMk/>
            <pc:sldMk cId="2323316306" sldId="273"/>
            <ac:spMk id="15" creationId="{3A68D716-A77A-24F2-544E-8E72A8519733}"/>
          </ac:spMkLst>
        </pc:spChg>
        <pc:spChg chg="add del">
          <ac:chgData name="Ammons,Dylan" userId="3c55e2f8-c714-44bc-a6fb-182f1578580d" providerId="ADAL" clId="{C241FD05-61CA-49A5-9BDA-611A488355F8}" dt="2023-02-09T14:19:33.758" v="4548" actId="22"/>
          <ac:spMkLst>
            <pc:docMk/>
            <pc:sldMk cId="2323316306" sldId="273"/>
            <ac:spMk id="21" creationId="{BDB55306-BABC-762B-71A6-4B3ACD018D7E}"/>
          </ac:spMkLst>
        </pc:spChg>
        <pc:spChg chg="add del">
          <ac:chgData name="Ammons,Dylan" userId="3c55e2f8-c714-44bc-a6fb-182f1578580d" providerId="ADAL" clId="{C241FD05-61CA-49A5-9BDA-611A488355F8}" dt="2023-02-08T22:04:26.740" v="4454"/>
          <ac:spMkLst>
            <pc:docMk/>
            <pc:sldMk cId="2323316306" sldId="273"/>
            <ac:spMk id="21" creationId="{BDEC255D-3031-7BF1-6B37-39422115E2E7}"/>
          </ac:spMkLst>
        </pc:spChg>
        <pc:spChg chg="add del">
          <ac:chgData name="Ammons,Dylan" userId="3c55e2f8-c714-44bc-a6fb-182f1578580d" providerId="ADAL" clId="{C241FD05-61CA-49A5-9BDA-611A488355F8}" dt="2023-01-05T15:09:49.977" v="690"/>
          <ac:spMkLst>
            <pc:docMk/>
            <pc:sldMk cId="2323316306" sldId="273"/>
            <ac:spMk id="21" creationId="{E7AD5E6D-F2B5-C083-A8AD-19318E5BB434}"/>
          </ac:spMkLst>
        </pc:spChg>
        <pc:spChg chg="add mod">
          <ac:chgData name="Ammons,Dylan" userId="3c55e2f8-c714-44bc-a6fb-182f1578580d" providerId="ADAL" clId="{C241FD05-61CA-49A5-9BDA-611A488355F8}" dt="2023-02-09T14:27:10.205" v="4630" actId="20577"/>
          <ac:spMkLst>
            <pc:docMk/>
            <pc:sldMk cId="2323316306" sldId="273"/>
            <ac:spMk id="25" creationId="{44934FAF-8B88-A017-B34D-3232A7AF121E}"/>
          </ac:spMkLst>
        </pc:spChg>
        <pc:spChg chg="add del mod">
          <ac:chgData name="Ammons,Dylan" userId="3c55e2f8-c714-44bc-a6fb-182f1578580d" providerId="ADAL" clId="{C241FD05-61CA-49A5-9BDA-611A488355F8}" dt="2023-01-09T14:36:11.898" v="1336" actId="478"/>
          <ac:spMkLst>
            <pc:docMk/>
            <pc:sldMk cId="2323316306" sldId="273"/>
            <ac:spMk id="26" creationId="{00154AF2-C031-6453-07D0-82E044388F3E}"/>
          </ac:spMkLst>
        </pc:spChg>
        <pc:spChg chg="add del mod">
          <ac:chgData name="Ammons,Dylan" userId="3c55e2f8-c714-44bc-a6fb-182f1578580d" providerId="ADAL" clId="{C241FD05-61CA-49A5-9BDA-611A488355F8}" dt="2023-01-09T14:43:37.451" v="1374" actId="478"/>
          <ac:spMkLst>
            <pc:docMk/>
            <pc:sldMk cId="2323316306" sldId="273"/>
            <ac:spMk id="27" creationId="{C7F8D90D-7541-265E-51BD-E3E1EB2C41D8}"/>
          </ac:spMkLst>
        </pc:spChg>
        <pc:spChg chg="add del">
          <ac:chgData name="Ammons,Dylan" userId="3c55e2f8-c714-44bc-a6fb-182f1578580d" providerId="ADAL" clId="{C241FD05-61CA-49A5-9BDA-611A488355F8}" dt="2023-01-09T14:40:04.816" v="1340"/>
          <ac:spMkLst>
            <pc:docMk/>
            <pc:sldMk cId="2323316306" sldId="273"/>
            <ac:spMk id="29" creationId="{6D918228-94A6-4D16-280B-60A77FC1D676}"/>
          </ac:spMkLst>
        </pc:spChg>
        <pc:spChg chg="add del">
          <ac:chgData name="Ammons,Dylan" userId="3c55e2f8-c714-44bc-a6fb-182f1578580d" providerId="ADAL" clId="{C241FD05-61CA-49A5-9BDA-611A488355F8}" dt="2023-01-09T14:42:23.145" v="1360"/>
          <ac:spMkLst>
            <pc:docMk/>
            <pc:sldMk cId="2323316306" sldId="273"/>
            <ac:spMk id="31" creationId="{D17AE921-D54A-2639-F5EB-66D237EBE165}"/>
          </ac:spMkLst>
        </pc:spChg>
        <pc:spChg chg="add del">
          <ac:chgData name="Ammons,Dylan" userId="3c55e2f8-c714-44bc-a6fb-182f1578580d" providerId="ADAL" clId="{C241FD05-61CA-49A5-9BDA-611A488355F8}" dt="2023-01-09T15:22:45.178" v="1589"/>
          <ac:spMkLst>
            <pc:docMk/>
            <pc:sldMk cId="2323316306" sldId="273"/>
            <ac:spMk id="33" creationId="{17050CFE-FB35-6021-00D9-1B8F40E3C24F}"/>
          </ac:spMkLst>
        </pc:spChg>
        <pc:picChg chg="del mod">
          <ac:chgData name="Ammons,Dylan" userId="3c55e2f8-c714-44bc-a6fb-182f1578580d" providerId="ADAL" clId="{C241FD05-61CA-49A5-9BDA-611A488355F8}" dt="2023-01-09T14:36:09.940" v="1334" actId="478"/>
          <ac:picMkLst>
            <pc:docMk/>
            <pc:sldMk cId="2323316306" sldId="273"/>
            <ac:picMk id="7" creationId="{7727AA4B-04A5-68AB-4971-F8D367F73CD0}"/>
          </ac:picMkLst>
        </pc:picChg>
        <pc:picChg chg="del">
          <ac:chgData name="Ammons,Dylan" userId="3c55e2f8-c714-44bc-a6fb-182f1578580d" providerId="ADAL" clId="{C241FD05-61CA-49A5-9BDA-611A488355F8}" dt="2023-01-05T15:09:40.243" v="688" actId="478"/>
          <ac:picMkLst>
            <pc:docMk/>
            <pc:sldMk cId="2323316306" sldId="273"/>
            <ac:picMk id="9" creationId="{A57A71FF-1F8F-46E7-AEDA-DB171BF8113D}"/>
          </ac:picMkLst>
        </pc:picChg>
        <pc:picChg chg="add mod ord">
          <ac:chgData name="Ammons,Dylan" userId="3c55e2f8-c714-44bc-a6fb-182f1578580d" providerId="ADAL" clId="{C241FD05-61CA-49A5-9BDA-611A488355F8}" dt="2023-02-04T17:20:25.185" v="4379" actId="1076"/>
          <ac:picMkLst>
            <pc:docMk/>
            <pc:sldMk cId="2323316306" sldId="273"/>
            <ac:picMk id="13" creationId="{A27F2BFC-8161-1BCA-B31F-A5C42A1600C5}"/>
          </ac:picMkLst>
        </pc:picChg>
        <pc:picChg chg="mod">
          <ac:chgData name="Ammons,Dylan" userId="3c55e2f8-c714-44bc-a6fb-182f1578580d" providerId="ADAL" clId="{C241FD05-61CA-49A5-9BDA-611A488355F8}" dt="2023-02-08T21:59:55.124" v="4435" actId="1076"/>
          <ac:picMkLst>
            <pc:docMk/>
            <pc:sldMk cId="2323316306" sldId="273"/>
            <ac:picMk id="14" creationId="{15ADD7AE-4E99-4599-B3C7-B1CCB22A9543}"/>
          </ac:picMkLst>
        </pc:picChg>
        <pc:picChg chg="add del mod modCrop">
          <ac:chgData name="Ammons,Dylan" userId="3c55e2f8-c714-44bc-a6fb-182f1578580d" providerId="ADAL" clId="{C241FD05-61CA-49A5-9BDA-611A488355F8}" dt="2023-01-31T04:56:48.727" v="3815" actId="478"/>
          <ac:picMkLst>
            <pc:docMk/>
            <pc:sldMk cId="2323316306" sldId="273"/>
            <ac:picMk id="14" creationId="{4FE3E02A-20E9-9DC7-F1D7-71D1421583A1}"/>
          </ac:picMkLst>
        </pc:picChg>
        <pc:picChg chg="del mod modCrop">
          <ac:chgData name="Ammons,Dylan" userId="3c55e2f8-c714-44bc-a6fb-182f1578580d" providerId="ADAL" clId="{C241FD05-61CA-49A5-9BDA-611A488355F8}" dt="2023-01-09T14:40:43.319" v="1351" actId="478"/>
          <ac:picMkLst>
            <pc:docMk/>
            <pc:sldMk cId="2323316306" sldId="273"/>
            <ac:picMk id="14" creationId="{837110F7-76D3-4C77-966A-451AAC43237B}"/>
          </ac:picMkLst>
        </pc:picChg>
        <pc:picChg chg="del mod">
          <ac:chgData name="Ammons,Dylan" userId="3c55e2f8-c714-44bc-a6fb-182f1578580d" providerId="ADAL" clId="{C241FD05-61CA-49A5-9BDA-611A488355F8}" dt="2023-01-09T13:48:49.597" v="1320" actId="478"/>
          <ac:picMkLst>
            <pc:docMk/>
            <pc:sldMk cId="2323316306" sldId="273"/>
            <ac:picMk id="15" creationId="{4F12D37B-6643-D7DC-DCE6-0BD896666454}"/>
          </ac:picMkLst>
        </pc:picChg>
        <pc:picChg chg="mod">
          <ac:chgData name="Ammons,Dylan" userId="3c55e2f8-c714-44bc-a6fb-182f1578580d" providerId="ADAL" clId="{C241FD05-61CA-49A5-9BDA-611A488355F8}" dt="2023-02-08T21:59:54.841" v="4434" actId="1076"/>
          <ac:picMkLst>
            <pc:docMk/>
            <pc:sldMk cId="2323316306" sldId="273"/>
            <ac:picMk id="15" creationId="{9254EAA1-19B4-4DB8-9E60-235235835F77}"/>
          </ac:picMkLst>
        </pc:picChg>
        <pc:picChg chg="add mod ord">
          <ac:chgData name="Ammons,Dylan" userId="3c55e2f8-c714-44bc-a6fb-182f1578580d" providerId="ADAL" clId="{C241FD05-61CA-49A5-9BDA-611A488355F8}" dt="2023-01-09T13:48:46.775" v="1319" actId="167"/>
          <ac:picMkLst>
            <pc:docMk/>
            <pc:sldMk cId="2323316306" sldId="273"/>
            <ac:picMk id="21" creationId="{F25F4E34-91DF-18B7-965B-EDEEBABBEEE6}"/>
          </ac:picMkLst>
        </pc:picChg>
        <pc:picChg chg="add mod ord">
          <ac:chgData name="Ammons,Dylan" userId="3c55e2f8-c714-44bc-a6fb-182f1578580d" providerId="ADAL" clId="{C241FD05-61CA-49A5-9BDA-611A488355F8}" dt="2023-02-08T22:04:53.495" v="4460" actId="167"/>
          <ac:picMkLst>
            <pc:docMk/>
            <pc:sldMk cId="2323316306" sldId="273"/>
            <ac:picMk id="22" creationId="{4DFA4F9F-3860-34F5-3321-671C614E2E97}"/>
          </ac:picMkLst>
        </pc:picChg>
        <pc:picChg chg="del">
          <ac:chgData name="Ammons,Dylan" userId="3c55e2f8-c714-44bc-a6fb-182f1578580d" providerId="ADAL" clId="{C241FD05-61CA-49A5-9BDA-611A488355F8}" dt="2023-02-08T21:59:17.145" v="4427" actId="478"/>
          <ac:picMkLst>
            <pc:docMk/>
            <pc:sldMk cId="2323316306" sldId="273"/>
            <ac:picMk id="22" creationId="{919B2758-CF9C-4302-82DA-56F310F60773}"/>
          </ac:picMkLst>
        </pc:picChg>
        <pc:picChg chg="add mod ord">
          <ac:chgData name="Ammons,Dylan" userId="3c55e2f8-c714-44bc-a6fb-182f1578580d" providerId="ADAL" clId="{C241FD05-61CA-49A5-9BDA-611A488355F8}" dt="2023-01-09T14:43:13.690" v="1372" actId="1076"/>
          <ac:picMkLst>
            <pc:docMk/>
            <pc:sldMk cId="2323316306" sldId="273"/>
            <ac:picMk id="23" creationId="{2F50A915-1211-E612-4FF8-9543B9DD7EBC}"/>
          </ac:picMkLst>
        </pc:picChg>
        <pc:picChg chg="del">
          <ac:chgData name="Ammons,Dylan" userId="3c55e2f8-c714-44bc-a6fb-182f1578580d" providerId="ADAL" clId="{C241FD05-61CA-49A5-9BDA-611A488355F8}" dt="2023-01-05T15:05:13.460" v="680" actId="478"/>
          <ac:picMkLst>
            <pc:docMk/>
            <pc:sldMk cId="2323316306" sldId="273"/>
            <ac:picMk id="24" creationId="{C912E894-873E-4575-98BF-B9BBB0BFCEA1}"/>
          </ac:picMkLst>
        </pc:picChg>
        <pc:picChg chg="add mod ord">
          <ac:chgData name="Ammons,Dylan" userId="3c55e2f8-c714-44bc-a6fb-182f1578580d" providerId="ADAL" clId="{C241FD05-61CA-49A5-9BDA-611A488355F8}" dt="2023-01-09T13:49:38.316" v="1326" actId="167"/>
          <ac:picMkLst>
            <pc:docMk/>
            <pc:sldMk cId="2323316306" sldId="273"/>
            <ac:picMk id="24" creationId="{E66FC5B3-5A76-5F7A-5202-890DBB2150EB}"/>
          </ac:picMkLst>
        </pc:picChg>
        <pc:picChg chg="del mod">
          <ac:chgData name="Ammons,Dylan" userId="3c55e2f8-c714-44bc-a6fb-182f1578580d" providerId="ADAL" clId="{C241FD05-61CA-49A5-9BDA-611A488355F8}" dt="2023-01-09T13:49:40.439" v="1327" actId="478"/>
          <ac:picMkLst>
            <pc:docMk/>
            <pc:sldMk cId="2323316306" sldId="273"/>
            <ac:picMk id="25" creationId="{1754086C-CC52-9BF4-7DF6-EBD8AAD2B8EB}"/>
          </ac:picMkLst>
        </pc:picChg>
        <pc:picChg chg="add del mod modCrop">
          <ac:chgData name="Ammons,Dylan" userId="3c55e2f8-c714-44bc-a6fb-182f1578580d" providerId="ADAL" clId="{C241FD05-61CA-49A5-9BDA-611A488355F8}" dt="2023-01-31T05:00:10.360" v="3830" actId="478"/>
          <ac:picMkLst>
            <pc:docMk/>
            <pc:sldMk cId="2323316306" sldId="273"/>
            <ac:picMk id="25" creationId="{4DFBF370-0077-7F0E-C524-547DDC05E639}"/>
          </ac:picMkLst>
        </pc:picChg>
        <pc:picChg chg="add mod modCrop">
          <ac:chgData name="Ammons,Dylan" userId="3c55e2f8-c714-44bc-a6fb-182f1578580d" providerId="ADAL" clId="{C241FD05-61CA-49A5-9BDA-611A488355F8}" dt="2023-01-31T05:00:44.811" v="3837" actId="1076"/>
          <ac:picMkLst>
            <pc:docMk/>
            <pc:sldMk cId="2323316306" sldId="273"/>
            <ac:picMk id="26" creationId="{1585F258-FDAB-A5C1-EAB1-7DEBF2EC48C9}"/>
          </ac:picMkLst>
        </pc:picChg>
        <pc:picChg chg="add mod ord">
          <ac:chgData name="Ammons,Dylan" userId="3c55e2f8-c714-44bc-a6fb-182f1578580d" providerId="ADAL" clId="{C241FD05-61CA-49A5-9BDA-611A488355F8}" dt="2023-01-09T14:42:45.609" v="1368" actId="1076"/>
          <ac:picMkLst>
            <pc:docMk/>
            <pc:sldMk cId="2323316306" sldId="273"/>
            <ac:picMk id="28" creationId="{13361BDC-1CCC-CC14-3DE8-1A3325D184F6}"/>
          </ac:picMkLst>
        </pc:picChg>
        <pc:picChg chg="add del mod ord modCrop">
          <ac:chgData name="Ammons,Dylan" userId="3c55e2f8-c714-44bc-a6fb-182f1578580d" providerId="ADAL" clId="{C241FD05-61CA-49A5-9BDA-611A488355F8}" dt="2023-01-09T14:42:14.928" v="1356" actId="478"/>
          <ac:picMkLst>
            <pc:docMk/>
            <pc:sldMk cId="2323316306" sldId="273"/>
            <ac:picMk id="30" creationId="{0BA0CFE6-7C74-DBE3-C504-7E424A27DF69}"/>
          </ac:picMkLst>
        </pc:picChg>
        <pc:picChg chg="add del mod modCrop">
          <ac:chgData name="Ammons,Dylan" userId="3c55e2f8-c714-44bc-a6fb-182f1578580d" providerId="ADAL" clId="{C241FD05-61CA-49A5-9BDA-611A488355F8}" dt="2023-01-09T15:23:10.615" v="1599" actId="478"/>
          <ac:picMkLst>
            <pc:docMk/>
            <pc:sldMk cId="2323316306" sldId="273"/>
            <ac:picMk id="32" creationId="{9872AD86-A586-E61E-E669-99C5DA17A1B1}"/>
          </ac:picMkLst>
        </pc:picChg>
        <pc:picChg chg="del mod">
          <ac:chgData name="Ammons,Dylan" userId="3c55e2f8-c714-44bc-a6fb-182f1578580d" providerId="ADAL" clId="{C241FD05-61CA-49A5-9BDA-611A488355F8}" dt="2023-02-08T22:01:27.287" v="4447" actId="478"/>
          <ac:picMkLst>
            <pc:docMk/>
            <pc:sldMk cId="2323316306" sldId="273"/>
            <ac:picMk id="32" creationId="{D2A56645-E8D4-4B14-B5E0-6C10CF53FAE4}"/>
          </ac:picMkLst>
        </pc:picChg>
        <pc:picChg chg="add del mod modCrop">
          <ac:chgData name="Ammons,Dylan" userId="3c55e2f8-c714-44bc-a6fb-182f1578580d" providerId="ADAL" clId="{C241FD05-61CA-49A5-9BDA-611A488355F8}" dt="2023-01-31T03:14:33.059" v="3702" actId="478"/>
          <ac:picMkLst>
            <pc:docMk/>
            <pc:sldMk cId="2323316306" sldId="273"/>
            <ac:picMk id="34" creationId="{F1ADECDD-DD6C-1ED0-31FF-5834AC773771}"/>
          </ac:picMkLst>
        </pc:picChg>
      </pc:sldChg>
      <pc:sldChg chg="addSp delSp modSp del mod ord">
        <pc:chgData name="Ammons,Dylan" userId="3c55e2f8-c714-44bc-a6fb-182f1578580d" providerId="ADAL" clId="{C241FD05-61CA-49A5-9BDA-611A488355F8}" dt="2023-02-09T15:59:44.281" v="7292" actId="47"/>
        <pc:sldMkLst>
          <pc:docMk/>
          <pc:sldMk cId="1803778067" sldId="274"/>
        </pc:sldMkLst>
        <pc:picChg chg="add mod">
          <ac:chgData name="Ammons,Dylan" userId="3c55e2f8-c714-44bc-a6fb-182f1578580d" providerId="ADAL" clId="{C241FD05-61CA-49A5-9BDA-611A488355F8}" dt="2023-01-04T17:57:57.762" v="323" actId="1076"/>
          <ac:picMkLst>
            <pc:docMk/>
            <pc:sldMk cId="1803778067" sldId="274"/>
            <ac:picMk id="2" creationId="{393AE25B-90B5-92C2-C996-D7E8F1F34443}"/>
          </ac:picMkLst>
        </pc:picChg>
        <pc:picChg chg="del">
          <ac:chgData name="Ammons,Dylan" userId="3c55e2f8-c714-44bc-a6fb-182f1578580d" providerId="ADAL" clId="{C241FD05-61CA-49A5-9BDA-611A488355F8}" dt="2023-01-04T17:57:38.348" v="319" actId="478"/>
          <ac:picMkLst>
            <pc:docMk/>
            <pc:sldMk cId="1803778067" sldId="274"/>
            <ac:picMk id="11" creationId="{AEE66A3A-4AF8-1E6D-A618-45BDC58F44F0}"/>
          </ac:picMkLst>
        </pc:picChg>
        <pc:picChg chg="mod">
          <ac:chgData name="Ammons,Dylan" userId="3c55e2f8-c714-44bc-a6fb-182f1578580d" providerId="ADAL" clId="{C241FD05-61CA-49A5-9BDA-611A488355F8}" dt="2023-01-04T17:55:09.275" v="311" actId="1076"/>
          <ac:picMkLst>
            <pc:docMk/>
            <pc:sldMk cId="1803778067" sldId="274"/>
            <ac:picMk id="20" creationId="{A3483322-D656-C2E4-0C18-56A51168A9D3}"/>
          </ac:picMkLst>
        </pc:picChg>
      </pc:sldChg>
      <pc:sldChg chg="addSp delSp modSp mod ord">
        <pc:chgData name="Ammons,Dylan" userId="3c55e2f8-c714-44bc-a6fb-182f1578580d" providerId="ADAL" clId="{C241FD05-61CA-49A5-9BDA-611A488355F8}" dt="2023-02-09T15:20:05.182" v="6617" actId="20577"/>
        <pc:sldMkLst>
          <pc:docMk/>
          <pc:sldMk cId="2969463524" sldId="275"/>
        </pc:sldMkLst>
        <pc:spChg chg="add del">
          <ac:chgData name="Ammons,Dylan" userId="3c55e2f8-c714-44bc-a6fb-182f1578580d" providerId="ADAL" clId="{C241FD05-61CA-49A5-9BDA-611A488355F8}" dt="2023-01-10T20:45:48.235" v="2750"/>
          <ac:spMkLst>
            <pc:docMk/>
            <pc:sldMk cId="2969463524" sldId="275"/>
            <ac:spMk id="2" creationId="{4337E847-E0D8-A5E5-9B06-31241ABA1D54}"/>
          </ac:spMkLst>
        </pc:spChg>
        <pc:spChg chg="add del">
          <ac:chgData name="Ammons,Dylan" userId="3c55e2f8-c714-44bc-a6fb-182f1578580d" providerId="ADAL" clId="{C241FD05-61CA-49A5-9BDA-611A488355F8}" dt="2023-01-10T13:54:56.554" v="2142"/>
          <ac:spMkLst>
            <pc:docMk/>
            <pc:sldMk cId="2969463524" sldId="275"/>
            <ac:spMk id="2" creationId="{93A27018-911E-4320-C9B8-2128806AD8A3}"/>
          </ac:spMkLst>
        </pc:spChg>
        <pc:spChg chg="add mod">
          <ac:chgData name="Ammons,Dylan" userId="3c55e2f8-c714-44bc-a6fb-182f1578580d" providerId="ADAL" clId="{C241FD05-61CA-49A5-9BDA-611A488355F8}" dt="2023-02-09T15:17:01.755" v="6307" actId="1076"/>
          <ac:spMkLst>
            <pc:docMk/>
            <pc:sldMk cId="2969463524" sldId="275"/>
            <ac:spMk id="4" creationId="{4F9FFF9D-E1B6-41C8-F3ED-993B7C75E0F0}"/>
          </ac:spMkLst>
        </pc:spChg>
        <pc:spChg chg="add mod">
          <ac:chgData name="Ammons,Dylan" userId="3c55e2f8-c714-44bc-a6fb-182f1578580d" providerId="ADAL" clId="{C241FD05-61CA-49A5-9BDA-611A488355F8}" dt="2023-02-09T15:17:01.755" v="6307" actId="1076"/>
          <ac:spMkLst>
            <pc:docMk/>
            <pc:sldMk cId="2969463524" sldId="275"/>
            <ac:spMk id="5" creationId="{336C3EFE-8286-0E42-FF45-5EE91DD07695}"/>
          </ac:spMkLst>
        </pc:spChg>
        <pc:spChg chg="add mod">
          <ac:chgData name="Ammons,Dylan" userId="3c55e2f8-c714-44bc-a6fb-182f1578580d" providerId="ADAL" clId="{C241FD05-61CA-49A5-9BDA-611A488355F8}" dt="2023-02-09T15:20:05.182" v="6617" actId="20577"/>
          <ac:spMkLst>
            <pc:docMk/>
            <pc:sldMk cId="2969463524" sldId="275"/>
            <ac:spMk id="6" creationId="{70CF0B35-44AB-51EE-E5EC-184BE4A4ACAB}"/>
          </ac:spMkLst>
        </pc:spChg>
        <pc:spChg chg="mod">
          <ac:chgData name="Ammons,Dylan" userId="3c55e2f8-c714-44bc-a6fb-182f1578580d" providerId="ADAL" clId="{C241FD05-61CA-49A5-9BDA-611A488355F8}" dt="2023-01-13T15:25:43.388" v="2912" actId="20577"/>
          <ac:spMkLst>
            <pc:docMk/>
            <pc:sldMk cId="2969463524" sldId="275"/>
            <ac:spMk id="8" creationId="{71BDBAD5-F3F9-C77D-E1DB-FDD769B14963}"/>
          </ac:spMkLst>
        </pc:spChg>
        <pc:spChg chg="add mod">
          <ac:chgData name="Ammons,Dylan" userId="3c55e2f8-c714-44bc-a6fb-182f1578580d" providerId="ADAL" clId="{C241FD05-61CA-49A5-9BDA-611A488355F8}" dt="2023-02-09T15:17:01.755" v="6307" actId="1076"/>
          <ac:spMkLst>
            <pc:docMk/>
            <pc:sldMk cId="2969463524" sldId="275"/>
            <ac:spMk id="10" creationId="{E289B522-1DBA-279C-DCFE-95755100A1CC}"/>
          </ac:spMkLst>
        </pc:spChg>
        <pc:spChg chg="mod">
          <ac:chgData name="Ammons,Dylan" userId="3c55e2f8-c714-44bc-a6fb-182f1578580d" providerId="ADAL" clId="{C241FD05-61CA-49A5-9BDA-611A488355F8}" dt="2023-02-09T15:17:01.755" v="6307" actId="1076"/>
          <ac:spMkLst>
            <pc:docMk/>
            <pc:sldMk cId="2969463524" sldId="275"/>
            <ac:spMk id="16" creationId="{61FD687F-C3A5-CF90-DF0C-08179711DABB}"/>
          </ac:spMkLst>
        </pc:spChg>
        <pc:spChg chg="del">
          <ac:chgData name="Ammons,Dylan" userId="3c55e2f8-c714-44bc-a6fb-182f1578580d" providerId="ADAL" clId="{C241FD05-61CA-49A5-9BDA-611A488355F8}" dt="2023-01-04T19:17:16.085" v="390" actId="478"/>
          <ac:spMkLst>
            <pc:docMk/>
            <pc:sldMk cId="2969463524" sldId="275"/>
            <ac:spMk id="18" creationId="{FC8E99C0-9A76-6004-DC37-1DC7C1B3C7CF}"/>
          </ac:spMkLst>
        </pc:spChg>
        <pc:spChg chg="del">
          <ac:chgData name="Ammons,Dylan" userId="3c55e2f8-c714-44bc-a6fb-182f1578580d" providerId="ADAL" clId="{C241FD05-61CA-49A5-9BDA-611A488355F8}" dt="2023-01-04T19:17:16.085" v="390" actId="478"/>
          <ac:spMkLst>
            <pc:docMk/>
            <pc:sldMk cId="2969463524" sldId="275"/>
            <ac:spMk id="26" creationId="{CAB446F0-1CB0-2B1B-3EB8-A80B0B600CE7}"/>
          </ac:spMkLst>
        </pc:spChg>
        <pc:spChg chg="del">
          <ac:chgData name="Ammons,Dylan" userId="3c55e2f8-c714-44bc-a6fb-182f1578580d" providerId="ADAL" clId="{C241FD05-61CA-49A5-9BDA-611A488355F8}" dt="2023-01-04T19:17:16.085" v="390" actId="478"/>
          <ac:spMkLst>
            <pc:docMk/>
            <pc:sldMk cId="2969463524" sldId="275"/>
            <ac:spMk id="30" creationId="{D6F636CB-7353-5B3F-D795-536ABDB98705}"/>
          </ac:spMkLst>
        </pc:spChg>
        <pc:spChg chg="del">
          <ac:chgData name="Ammons,Dylan" userId="3c55e2f8-c714-44bc-a6fb-182f1578580d" providerId="ADAL" clId="{C241FD05-61CA-49A5-9BDA-611A488355F8}" dt="2023-01-04T19:17:16.085" v="390" actId="478"/>
          <ac:spMkLst>
            <pc:docMk/>
            <pc:sldMk cId="2969463524" sldId="275"/>
            <ac:spMk id="31" creationId="{8BF7B6A0-C14F-5676-99D9-CF50DAE3CF81}"/>
          </ac:spMkLst>
        </pc:spChg>
        <pc:spChg chg="del">
          <ac:chgData name="Ammons,Dylan" userId="3c55e2f8-c714-44bc-a6fb-182f1578580d" providerId="ADAL" clId="{C241FD05-61CA-49A5-9BDA-611A488355F8}" dt="2023-01-04T19:17:16.085" v="390" actId="478"/>
          <ac:spMkLst>
            <pc:docMk/>
            <pc:sldMk cId="2969463524" sldId="275"/>
            <ac:spMk id="32" creationId="{8E8C6997-5C0A-1E34-5064-0E5B5015B23B}"/>
          </ac:spMkLst>
        </pc:spChg>
        <pc:picChg chg="add mod">
          <ac:chgData name="Ammons,Dylan" userId="3c55e2f8-c714-44bc-a6fb-182f1578580d" providerId="ADAL" clId="{C241FD05-61CA-49A5-9BDA-611A488355F8}" dt="2023-02-09T15:17:01.755" v="6307" actId="1076"/>
          <ac:picMkLst>
            <pc:docMk/>
            <pc:sldMk cId="2969463524" sldId="275"/>
            <ac:picMk id="2" creationId="{99849BD2-6D75-C5A6-A615-077ECE9E6ABF}"/>
          </ac:picMkLst>
        </pc:picChg>
        <pc:picChg chg="add mod ord">
          <ac:chgData name="Ammons,Dylan" userId="3c55e2f8-c714-44bc-a6fb-182f1578580d" providerId="ADAL" clId="{C241FD05-61CA-49A5-9BDA-611A488355F8}" dt="2023-02-09T15:17:01.755" v="6307" actId="1076"/>
          <ac:picMkLst>
            <pc:docMk/>
            <pc:sldMk cId="2969463524" sldId="275"/>
            <ac:picMk id="3" creationId="{006A2F25-7264-1B2F-349F-019A8A963716}"/>
          </ac:picMkLst>
        </pc:picChg>
        <pc:picChg chg="add del mod">
          <ac:chgData name="Ammons,Dylan" userId="3c55e2f8-c714-44bc-a6fb-182f1578580d" providerId="ADAL" clId="{C241FD05-61CA-49A5-9BDA-611A488355F8}" dt="2023-01-10T20:48:31.571" v="2766" actId="478"/>
          <ac:picMkLst>
            <pc:docMk/>
            <pc:sldMk cId="2969463524" sldId="275"/>
            <ac:picMk id="4" creationId="{D1954E03-341E-B627-8990-81FC97586A31}"/>
          </ac:picMkLst>
        </pc:picChg>
        <pc:picChg chg="del mod">
          <ac:chgData name="Ammons,Dylan" userId="3c55e2f8-c714-44bc-a6fb-182f1578580d" providerId="ADAL" clId="{C241FD05-61CA-49A5-9BDA-611A488355F8}" dt="2023-01-10T13:55:50.042" v="2150" actId="478"/>
          <ac:picMkLst>
            <pc:docMk/>
            <pc:sldMk cId="2969463524" sldId="275"/>
            <ac:picMk id="4" creationId="{D5C629F4-0F06-7DEE-4105-389A3B7814A9}"/>
          </ac:picMkLst>
        </pc:picChg>
        <pc:picChg chg="add del mod">
          <ac:chgData name="Ammons,Dylan" userId="3c55e2f8-c714-44bc-a6fb-182f1578580d" providerId="ADAL" clId="{C241FD05-61CA-49A5-9BDA-611A488355F8}" dt="2023-01-10T20:46:01.224" v="2755" actId="478"/>
          <ac:picMkLst>
            <pc:docMk/>
            <pc:sldMk cId="2969463524" sldId="275"/>
            <ac:picMk id="6" creationId="{3C35EF3E-E4A3-9EA5-F68F-6FA174B01F45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6" creationId="{820EC294-7C4E-F098-A4DB-F6B37B6052DF}"/>
          </ac:picMkLst>
        </pc:picChg>
        <pc:picChg chg="mod">
          <ac:chgData name="Ammons,Dylan" userId="3c55e2f8-c714-44bc-a6fb-182f1578580d" providerId="ADAL" clId="{C241FD05-61CA-49A5-9BDA-611A488355F8}" dt="2023-02-09T15:17:01.755" v="6307" actId="1076"/>
          <ac:picMkLst>
            <pc:docMk/>
            <pc:sldMk cId="2969463524" sldId="275"/>
            <ac:picMk id="7" creationId="{735FEF6D-BA80-4605-B17E-D8F1A9989312}"/>
          </ac:picMkLst>
        </pc:picChg>
        <pc:picChg chg="add mod ord">
          <ac:chgData name="Ammons,Dylan" userId="3c55e2f8-c714-44bc-a6fb-182f1578580d" providerId="ADAL" clId="{C241FD05-61CA-49A5-9BDA-611A488355F8}" dt="2023-02-09T15:17:01.755" v="6307" actId="1076"/>
          <ac:picMkLst>
            <pc:docMk/>
            <pc:sldMk cId="2969463524" sldId="275"/>
            <ac:picMk id="9" creationId="{4361CF23-2F45-87CD-9296-03CEAA6AC0AB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0" creationId="{343F7E7F-1945-CB01-A1A0-7CB246B14F5C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1" creationId="{F0628E3D-0D76-5110-3B6D-EB2ADDBB646C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2" creationId="{D99968FA-B537-A33B-D7E1-9D9C67762B97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3" creationId="{108672CA-2350-3488-93D3-2EBA8C030A6F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4" creationId="{C7BBCD9B-ECBB-46E9-8ED7-B567F44491A1}"/>
          </ac:picMkLst>
        </pc:picChg>
        <pc:picChg chg="del">
          <ac:chgData name="Ammons,Dylan" userId="3c55e2f8-c714-44bc-a6fb-182f1578580d" providerId="ADAL" clId="{C241FD05-61CA-49A5-9BDA-611A488355F8}" dt="2023-01-04T19:17:16.085" v="390" actId="478"/>
          <ac:picMkLst>
            <pc:docMk/>
            <pc:sldMk cId="2969463524" sldId="275"/>
            <ac:picMk id="25" creationId="{C950E3F7-B518-8CA4-81B6-A57E149A27CD}"/>
          </ac:picMkLst>
        </pc:picChg>
      </pc:sldChg>
      <pc:sldChg chg="addSp delSp modSp mod">
        <pc:chgData name="Ammons,Dylan" userId="3c55e2f8-c714-44bc-a6fb-182f1578580d" providerId="ADAL" clId="{C241FD05-61CA-49A5-9BDA-611A488355F8}" dt="2023-02-09T14:28:11.133" v="4650" actId="20577"/>
        <pc:sldMkLst>
          <pc:docMk/>
          <pc:sldMk cId="1929407991" sldId="277"/>
        </pc:sldMkLst>
        <pc:spChg chg="add del">
          <ac:chgData name="Ammons,Dylan" userId="3c55e2f8-c714-44bc-a6fb-182f1578580d" providerId="ADAL" clId="{C241FD05-61CA-49A5-9BDA-611A488355F8}" dt="2023-01-09T15:35:32.666" v="1636"/>
          <ac:spMkLst>
            <pc:docMk/>
            <pc:sldMk cId="1929407991" sldId="277"/>
            <ac:spMk id="3" creationId="{0817D74A-43D9-5F62-75E3-2D57C38A57B0}"/>
          </ac:spMkLst>
        </pc:spChg>
        <pc:spChg chg="add mod">
          <ac:chgData name="Ammons,Dylan" userId="3c55e2f8-c714-44bc-a6fb-182f1578580d" providerId="ADAL" clId="{C241FD05-61CA-49A5-9BDA-611A488355F8}" dt="2023-01-10T20:21:02.631" v="2741" actId="1036"/>
          <ac:spMkLst>
            <pc:docMk/>
            <pc:sldMk cId="1929407991" sldId="277"/>
            <ac:spMk id="3" creationId="{A297F42A-13FC-5C19-2B62-D3446F796FC5}"/>
          </ac:spMkLst>
        </pc:spChg>
        <pc:spChg chg="del">
          <ac:chgData name="Ammons,Dylan" userId="3c55e2f8-c714-44bc-a6fb-182f1578580d" providerId="ADAL" clId="{C241FD05-61CA-49A5-9BDA-611A488355F8}" dt="2023-01-04T17:50:52.831" v="257" actId="21"/>
          <ac:spMkLst>
            <pc:docMk/>
            <pc:sldMk cId="1929407991" sldId="277"/>
            <ac:spMk id="4" creationId="{140AD4C2-15AD-573E-3828-1C8F663FC580}"/>
          </ac:spMkLst>
        </pc:spChg>
        <pc:spChg chg="mod">
          <ac:chgData name="Ammons,Dylan" userId="3c55e2f8-c714-44bc-a6fb-182f1578580d" providerId="ADAL" clId="{C241FD05-61CA-49A5-9BDA-611A488355F8}" dt="2023-01-05T19:58:46.877" v="917" actId="555"/>
          <ac:spMkLst>
            <pc:docMk/>
            <pc:sldMk cId="1929407991" sldId="277"/>
            <ac:spMk id="6" creationId="{5C5F274D-B3B9-624F-DA15-E2005671878A}"/>
          </ac:spMkLst>
        </pc:spChg>
        <pc:spChg chg="mod">
          <ac:chgData name="Ammons,Dylan" userId="3c55e2f8-c714-44bc-a6fb-182f1578580d" providerId="ADAL" clId="{C241FD05-61CA-49A5-9BDA-611A488355F8}" dt="2023-01-31T03:22:08.899" v="3741" actId="1036"/>
          <ac:spMkLst>
            <pc:docMk/>
            <pc:sldMk cId="1929407991" sldId="277"/>
            <ac:spMk id="7" creationId="{2A2077C3-B963-849E-E352-1EBCAB3B5DB5}"/>
          </ac:spMkLst>
        </pc:spChg>
        <pc:spChg chg="add del">
          <ac:chgData name="Ammons,Dylan" userId="3c55e2f8-c714-44bc-a6fb-182f1578580d" providerId="ADAL" clId="{C241FD05-61CA-49A5-9BDA-611A488355F8}" dt="2023-01-31T03:21:18.362" v="3719"/>
          <ac:spMkLst>
            <pc:docMk/>
            <pc:sldMk cId="1929407991" sldId="277"/>
            <ac:spMk id="8" creationId="{C82AC4B5-AF6B-6578-F7FE-74C6B38DC18C}"/>
          </ac:spMkLst>
        </pc:spChg>
        <pc:spChg chg="add del">
          <ac:chgData name="Ammons,Dylan" userId="3c55e2f8-c714-44bc-a6fb-182f1578580d" providerId="ADAL" clId="{C241FD05-61CA-49A5-9BDA-611A488355F8}" dt="2023-01-10T14:55:38.427" v="2575" actId="22"/>
          <ac:spMkLst>
            <pc:docMk/>
            <pc:sldMk cId="1929407991" sldId="277"/>
            <ac:spMk id="8" creationId="{F6276288-C697-CD88-1762-CFDD0120F8D8}"/>
          </ac:spMkLst>
        </pc:spChg>
        <pc:spChg chg="add mod">
          <ac:chgData name="Ammons,Dylan" userId="3c55e2f8-c714-44bc-a6fb-182f1578580d" providerId="ADAL" clId="{C241FD05-61CA-49A5-9BDA-611A488355F8}" dt="2023-02-09T14:28:11.133" v="4650" actId="20577"/>
          <ac:spMkLst>
            <pc:docMk/>
            <pc:sldMk cId="1929407991" sldId="277"/>
            <ac:spMk id="9" creationId="{F8C449D2-7184-365A-EC7E-FB61EE7B415D}"/>
          </ac:spMkLst>
        </pc:spChg>
        <pc:spChg chg="add del mod">
          <ac:chgData name="Ammons,Dylan" userId="3c55e2f8-c714-44bc-a6fb-182f1578580d" providerId="ADAL" clId="{C241FD05-61CA-49A5-9BDA-611A488355F8}" dt="2023-01-04T17:51:15.709" v="262" actId="21"/>
          <ac:spMkLst>
            <pc:docMk/>
            <pc:sldMk cId="1929407991" sldId="277"/>
            <ac:spMk id="10" creationId="{722F652C-A4F5-554B-C97F-517CF5FC541B}"/>
          </ac:spMkLst>
        </pc:spChg>
        <pc:spChg chg="del">
          <ac:chgData name="Ammons,Dylan" userId="3c55e2f8-c714-44bc-a6fb-182f1578580d" providerId="ADAL" clId="{C241FD05-61CA-49A5-9BDA-611A488355F8}" dt="2023-01-04T17:51:21.852" v="263" actId="21"/>
          <ac:spMkLst>
            <pc:docMk/>
            <pc:sldMk cId="1929407991" sldId="277"/>
            <ac:spMk id="11" creationId="{643BBA29-067B-3A49-DEC7-71AF89207436}"/>
          </ac:spMkLst>
        </pc:spChg>
        <pc:spChg chg="del">
          <ac:chgData name="Ammons,Dylan" userId="3c55e2f8-c714-44bc-a6fb-182f1578580d" providerId="ADAL" clId="{C241FD05-61CA-49A5-9BDA-611A488355F8}" dt="2023-01-04T17:51:21.852" v="263" actId="21"/>
          <ac:spMkLst>
            <pc:docMk/>
            <pc:sldMk cId="1929407991" sldId="277"/>
            <ac:spMk id="13" creationId="{23E9EC04-A269-18BD-1246-30213A6437D4}"/>
          </ac:spMkLst>
        </pc:spChg>
        <pc:spChg chg="add del mod">
          <ac:chgData name="Ammons,Dylan" userId="3c55e2f8-c714-44bc-a6fb-182f1578580d" providerId="ADAL" clId="{C241FD05-61CA-49A5-9BDA-611A488355F8}" dt="2023-01-04T17:51:15.709" v="262" actId="21"/>
          <ac:spMkLst>
            <pc:docMk/>
            <pc:sldMk cId="1929407991" sldId="277"/>
            <ac:spMk id="14" creationId="{51998C3D-2F92-BFE2-37C1-2F7CED3B15D8}"/>
          </ac:spMkLst>
        </pc:spChg>
        <pc:spChg chg="del mod">
          <ac:chgData name="Ammons,Dylan" userId="3c55e2f8-c714-44bc-a6fb-182f1578580d" providerId="ADAL" clId="{C241FD05-61CA-49A5-9BDA-611A488355F8}" dt="2023-01-05T16:04:23.336" v="724" actId="478"/>
          <ac:spMkLst>
            <pc:docMk/>
            <pc:sldMk cId="1929407991" sldId="277"/>
            <ac:spMk id="20" creationId="{634546B8-E59D-050E-050B-3F096EB1B5ED}"/>
          </ac:spMkLst>
        </pc:spChg>
        <pc:spChg chg="add del">
          <ac:chgData name="Ammons,Dylan" userId="3c55e2f8-c714-44bc-a6fb-182f1578580d" providerId="ADAL" clId="{C241FD05-61CA-49A5-9BDA-611A488355F8}" dt="2023-01-05T16:39:22.122" v="740"/>
          <ac:spMkLst>
            <pc:docMk/>
            <pc:sldMk cId="1929407991" sldId="277"/>
            <ac:spMk id="26" creationId="{8765FE3F-CA3C-40A8-C239-C72316023909}"/>
          </ac:spMkLst>
        </pc:spChg>
        <pc:spChg chg="add del">
          <ac:chgData name="Ammons,Dylan" userId="3c55e2f8-c714-44bc-a6fb-182f1578580d" providerId="ADAL" clId="{C241FD05-61CA-49A5-9BDA-611A488355F8}" dt="2023-01-05T18:28:54.308" v="756"/>
          <ac:spMkLst>
            <pc:docMk/>
            <pc:sldMk cId="1929407991" sldId="277"/>
            <ac:spMk id="29" creationId="{C0D9642F-8CF9-5E21-6EE9-F047DB036778}"/>
          </ac:spMkLst>
        </pc:spChg>
        <pc:spChg chg="add del">
          <ac:chgData name="Ammons,Dylan" userId="3c55e2f8-c714-44bc-a6fb-182f1578580d" providerId="ADAL" clId="{C241FD05-61CA-49A5-9BDA-611A488355F8}" dt="2023-01-05T19:24:14.464" v="814"/>
          <ac:spMkLst>
            <pc:docMk/>
            <pc:sldMk cId="1929407991" sldId="277"/>
            <ac:spMk id="31" creationId="{DDDE1B50-9DA6-D1CF-05CA-0E4BBE02C1E4}"/>
          </ac:spMkLst>
        </pc:spChg>
        <pc:spChg chg="add del">
          <ac:chgData name="Ammons,Dylan" userId="3c55e2f8-c714-44bc-a6fb-182f1578580d" providerId="ADAL" clId="{C241FD05-61CA-49A5-9BDA-611A488355F8}" dt="2023-01-05T19:40:39.459" v="825" actId="478"/>
          <ac:spMkLst>
            <pc:docMk/>
            <pc:sldMk cId="1929407991" sldId="277"/>
            <ac:spMk id="33" creationId="{B8779252-10EB-4D8C-71E8-9EB83D97970B}"/>
          </ac:spMkLst>
        </pc:spChg>
        <pc:spChg chg="add del">
          <ac:chgData name="Ammons,Dylan" userId="3c55e2f8-c714-44bc-a6fb-182f1578580d" providerId="ADAL" clId="{C241FD05-61CA-49A5-9BDA-611A488355F8}" dt="2023-01-05T19:40:49.789" v="829"/>
          <ac:spMkLst>
            <pc:docMk/>
            <pc:sldMk cId="1929407991" sldId="277"/>
            <ac:spMk id="34" creationId="{E57EE472-9262-073A-0B6D-96BD8BD6B372}"/>
          </ac:spMkLst>
        </pc:spChg>
        <pc:spChg chg="add del">
          <ac:chgData name="Ammons,Dylan" userId="3c55e2f8-c714-44bc-a6fb-182f1578580d" providerId="ADAL" clId="{C241FD05-61CA-49A5-9BDA-611A488355F8}" dt="2023-01-05T19:41:30.118" v="839"/>
          <ac:spMkLst>
            <pc:docMk/>
            <pc:sldMk cId="1929407991" sldId="277"/>
            <ac:spMk id="36" creationId="{9C8B28E5-6D2A-3256-4F5A-2D7CB9E05854}"/>
          </ac:spMkLst>
        </pc:spChg>
        <pc:spChg chg="add del">
          <ac:chgData name="Ammons,Dylan" userId="3c55e2f8-c714-44bc-a6fb-182f1578580d" providerId="ADAL" clId="{C241FD05-61CA-49A5-9BDA-611A488355F8}" dt="2023-01-05T19:57:08.999" v="857"/>
          <ac:spMkLst>
            <pc:docMk/>
            <pc:sldMk cId="1929407991" sldId="277"/>
            <ac:spMk id="39" creationId="{65A9CFCE-99BE-4655-C332-18909CE9A991}"/>
          </ac:spMkLst>
        </pc:spChg>
        <pc:spChg chg="add mod">
          <ac:chgData name="Ammons,Dylan" userId="3c55e2f8-c714-44bc-a6fb-182f1578580d" providerId="ADAL" clId="{C241FD05-61CA-49A5-9BDA-611A488355F8}" dt="2023-01-05T19:58:46.877" v="917" actId="555"/>
          <ac:spMkLst>
            <pc:docMk/>
            <pc:sldMk cId="1929407991" sldId="277"/>
            <ac:spMk id="41" creationId="{C6495995-9F94-3083-F071-F96E4A5095DD}"/>
          </ac:spMkLst>
        </pc:spChg>
        <pc:spChg chg="add del">
          <ac:chgData name="Ammons,Dylan" userId="3c55e2f8-c714-44bc-a6fb-182f1578580d" providerId="ADAL" clId="{C241FD05-61CA-49A5-9BDA-611A488355F8}" dt="2023-01-05T20:04:14.059" v="930"/>
          <ac:spMkLst>
            <pc:docMk/>
            <pc:sldMk cId="1929407991" sldId="277"/>
            <ac:spMk id="42" creationId="{06D7E6DC-E860-9A2F-0D52-B45E2FA9499E}"/>
          </ac:spMkLst>
        </pc:spChg>
        <pc:spChg chg="add del mod">
          <ac:chgData name="Ammons,Dylan" userId="3c55e2f8-c714-44bc-a6fb-182f1578580d" providerId="ADAL" clId="{C241FD05-61CA-49A5-9BDA-611A488355F8}" dt="2023-01-09T15:35:47.594" v="1640" actId="478"/>
          <ac:spMkLst>
            <pc:docMk/>
            <pc:sldMk cId="1929407991" sldId="277"/>
            <ac:spMk id="44" creationId="{FC13C67B-F08E-2801-4B24-041641B4926B}"/>
          </ac:spMkLst>
        </pc:spChg>
        <pc:spChg chg="add del">
          <ac:chgData name="Ammons,Dylan" userId="3c55e2f8-c714-44bc-a6fb-182f1578580d" providerId="ADAL" clId="{C241FD05-61CA-49A5-9BDA-611A488355F8}" dt="2023-01-06T12:36:11.442" v="1009"/>
          <ac:spMkLst>
            <pc:docMk/>
            <pc:sldMk cId="1929407991" sldId="277"/>
            <ac:spMk id="45" creationId="{57E447A7-F67C-3F66-161B-FFE5695064C3}"/>
          </ac:spMkLst>
        </pc:spChg>
        <pc:grpChg chg="del mod">
          <ac:chgData name="Ammons,Dylan" userId="3c55e2f8-c714-44bc-a6fb-182f1578580d" providerId="ADAL" clId="{C241FD05-61CA-49A5-9BDA-611A488355F8}" dt="2023-01-04T17:53:16.042" v="289" actId="165"/>
          <ac:grpSpMkLst>
            <pc:docMk/>
            <pc:sldMk cId="1929407991" sldId="277"/>
            <ac:grpSpMk id="18" creationId="{298DB019-E9E9-B986-4761-837CDB943AAF}"/>
          </ac:grpSpMkLst>
        </pc:grpChg>
        <pc:picChg chg="del">
          <ac:chgData name="Ammons,Dylan" userId="3c55e2f8-c714-44bc-a6fb-182f1578580d" providerId="ADAL" clId="{C241FD05-61CA-49A5-9BDA-611A488355F8}" dt="2023-01-05T16:39:12.051" v="736" actId="478"/>
          <ac:picMkLst>
            <pc:docMk/>
            <pc:sldMk cId="1929407991" sldId="277"/>
            <ac:picMk id="3" creationId="{7E4EA6D7-BBE2-4AD9-AF84-23D2087E2655}"/>
          </ac:picMkLst>
        </pc:picChg>
        <pc:picChg chg="add del mod modCrop">
          <ac:chgData name="Ammons,Dylan" userId="3c55e2f8-c714-44bc-a6fb-182f1578580d" providerId="ADAL" clId="{C241FD05-61CA-49A5-9BDA-611A488355F8}" dt="2023-01-31T03:21:14.011" v="3717" actId="478"/>
          <ac:picMkLst>
            <pc:docMk/>
            <pc:sldMk cId="1929407991" sldId="277"/>
            <ac:picMk id="4" creationId="{FA9A32B0-8E69-3A72-D7DA-9EC4F4D3ECEA}"/>
          </ac:picMkLst>
        </pc:picChg>
        <pc:picChg chg="del">
          <ac:chgData name="Ammons,Dylan" userId="3c55e2f8-c714-44bc-a6fb-182f1578580d" providerId="ADAL" clId="{C241FD05-61CA-49A5-9BDA-611A488355F8}" dt="2023-01-04T17:51:21.852" v="263" actId="21"/>
          <ac:picMkLst>
            <pc:docMk/>
            <pc:sldMk cId="1929407991" sldId="277"/>
            <ac:picMk id="5" creationId="{5BE78C2A-1934-3CF5-3259-E0E6942D18A1}"/>
          </ac:picMkLst>
        </pc:picChg>
        <pc:picChg chg="add mod ord">
          <ac:chgData name="Ammons,Dylan" userId="3c55e2f8-c714-44bc-a6fb-182f1578580d" providerId="ADAL" clId="{C241FD05-61CA-49A5-9BDA-611A488355F8}" dt="2023-01-31T03:21:52.792" v="3727" actId="1076"/>
          <ac:picMkLst>
            <pc:docMk/>
            <pc:sldMk cId="1929407991" sldId="277"/>
            <ac:picMk id="5" creationId="{F069A5F9-784A-15A3-E735-4C7C526F4227}"/>
          </ac:picMkLst>
        </pc:picChg>
        <pc:picChg chg="del mod">
          <ac:chgData name="Ammons,Dylan" userId="3c55e2f8-c714-44bc-a6fb-182f1578580d" providerId="ADAL" clId="{C241FD05-61CA-49A5-9BDA-611A488355F8}" dt="2023-01-09T15:35:23.835" v="1632" actId="478"/>
          <ac:picMkLst>
            <pc:docMk/>
            <pc:sldMk cId="1929407991" sldId="277"/>
            <ac:picMk id="8" creationId="{0C6B2FFB-F7EE-24D5-736F-8AAF3A127F1A}"/>
          </ac:picMkLst>
        </pc:picChg>
        <pc:picChg chg="add del mod">
          <ac:chgData name="Ammons,Dylan" userId="3c55e2f8-c714-44bc-a6fb-182f1578580d" providerId="ADAL" clId="{C241FD05-61CA-49A5-9BDA-611A488355F8}" dt="2023-01-04T17:51:15.709" v="262" actId="21"/>
          <ac:picMkLst>
            <pc:docMk/>
            <pc:sldMk cId="1929407991" sldId="277"/>
            <ac:picMk id="9" creationId="{5568F2BC-56FA-99B1-51CD-0DBCFC5214F9}"/>
          </ac:picMkLst>
        </pc:picChg>
        <pc:picChg chg="add del mod modCrop">
          <ac:chgData name="Ammons,Dylan" userId="3c55e2f8-c714-44bc-a6fb-182f1578580d" providerId="ADAL" clId="{C241FD05-61CA-49A5-9BDA-611A488355F8}" dt="2023-01-31T04:52:59.620" v="3811" actId="478"/>
          <ac:picMkLst>
            <pc:docMk/>
            <pc:sldMk cId="1929407991" sldId="277"/>
            <ac:picMk id="10" creationId="{A00EB6A9-0791-FDC0-FA82-C2F9EC0834BA}"/>
          </ac:picMkLst>
        </pc:picChg>
        <pc:picChg chg="add mod modCrop">
          <ac:chgData name="Ammons,Dylan" userId="3c55e2f8-c714-44bc-a6fb-182f1578580d" providerId="ADAL" clId="{C241FD05-61CA-49A5-9BDA-611A488355F8}" dt="2023-01-31T04:53:08.199" v="3814" actId="1076"/>
          <ac:picMkLst>
            <pc:docMk/>
            <pc:sldMk cId="1929407991" sldId="277"/>
            <ac:picMk id="11" creationId="{8F1E3EAB-F347-F547-6A87-C5EAC2716478}"/>
          </ac:picMkLst>
        </pc:picChg>
        <pc:picChg chg="add del mod">
          <ac:chgData name="Ammons,Dylan" userId="3c55e2f8-c714-44bc-a6fb-182f1578580d" providerId="ADAL" clId="{C241FD05-61CA-49A5-9BDA-611A488355F8}" dt="2023-01-04T17:51:15.709" v="262" actId="21"/>
          <ac:picMkLst>
            <pc:docMk/>
            <pc:sldMk cId="1929407991" sldId="277"/>
            <ac:picMk id="12" creationId="{C7FF7B1B-28E9-6815-C52A-E5EAAE21D88E}"/>
          </ac:picMkLst>
        </pc:picChg>
        <pc:picChg chg="add del mod modCrop">
          <ac:chgData name="Ammons,Dylan" userId="3c55e2f8-c714-44bc-a6fb-182f1578580d" providerId="ADAL" clId="{C241FD05-61CA-49A5-9BDA-611A488355F8}" dt="2023-01-05T18:28:42.656" v="751" actId="478"/>
          <ac:picMkLst>
            <pc:docMk/>
            <pc:sldMk cId="1929407991" sldId="277"/>
            <ac:picMk id="15" creationId="{BF42F85F-A0BA-5EDB-207F-5D8E70A5F243}"/>
          </ac:picMkLst>
        </pc:picChg>
        <pc:picChg chg="del">
          <ac:chgData name="Ammons,Dylan" userId="3c55e2f8-c714-44bc-a6fb-182f1578580d" providerId="ADAL" clId="{C241FD05-61CA-49A5-9BDA-611A488355F8}" dt="2023-01-04T17:51:21.852" v="263" actId="21"/>
          <ac:picMkLst>
            <pc:docMk/>
            <pc:sldMk cId="1929407991" sldId="277"/>
            <ac:picMk id="16" creationId="{BDEF823F-6EC3-C3BE-3934-134DAFF40A87}"/>
          </ac:picMkLst>
        </pc:picChg>
        <pc:picChg chg="del">
          <ac:chgData name="Ammons,Dylan" userId="3c55e2f8-c714-44bc-a6fb-182f1578580d" providerId="ADAL" clId="{C241FD05-61CA-49A5-9BDA-611A488355F8}" dt="2023-01-04T17:50:52.831" v="257" actId="21"/>
          <ac:picMkLst>
            <pc:docMk/>
            <pc:sldMk cId="1929407991" sldId="277"/>
            <ac:picMk id="17" creationId="{C3CBFC65-18C7-43C6-A2A0-1AC707C3A841}"/>
          </ac:picMkLst>
        </pc:picChg>
        <pc:picChg chg="del mod topLvl">
          <ac:chgData name="Ammons,Dylan" userId="3c55e2f8-c714-44bc-a6fb-182f1578580d" providerId="ADAL" clId="{C241FD05-61CA-49A5-9BDA-611A488355F8}" dt="2023-01-05T19:40:57.842" v="833" actId="478"/>
          <ac:picMkLst>
            <pc:docMk/>
            <pc:sldMk cId="1929407991" sldId="277"/>
            <ac:picMk id="19" creationId="{2E73D9FC-7F2D-ECB6-649E-EDD7B9379645}"/>
          </ac:picMkLst>
        </pc:picChg>
        <pc:picChg chg="del mod topLvl">
          <ac:chgData name="Ammons,Dylan" userId="3c55e2f8-c714-44bc-a6fb-182f1578580d" providerId="ADAL" clId="{C241FD05-61CA-49A5-9BDA-611A488355F8}" dt="2023-01-05T19:41:48.624" v="843" actId="478"/>
          <ac:picMkLst>
            <pc:docMk/>
            <pc:sldMk cId="1929407991" sldId="277"/>
            <ac:picMk id="21" creationId="{9F9E39DB-FA3C-1C86-76B5-84076F6EACB5}"/>
          </ac:picMkLst>
        </pc:picChg>
        <pc:picChg chg="del mod modCrop">
          <ac:chgData name="Ammons,Dylan" userId="3c55e2f8-c714-44bc-a6fb-182f1578580d" providerId="ADAL" clId="{C241FD05-61CA-49A5-9BDA-611A488355F8}" dt="2023-01-05T18:28:44.048" v="752" actId="478"/>
          <ac:picMkLst>
            <pc:docMk/>
            <pc:sldMk cId="1929407991" sldId="277"/>
            <ac:picMk id="22" creationId="{9CC4D661-0ACA-4875-BCE1-E637D8D7652C}"/>
          </ac:picMkLst>
        </pc:picChg>
        <pc:picChg chg="del mod topLvl">
          <ac:chgData name="Ammons,Dylan" userId="3c55e2f8-c714-44bc-a6fb-182f1578580d" providerId="ADAL" clId="{C241FD05-61CA-49A5-9BDA-611A488355F8}" dt="2023-01-05T19:24:27.058" v="822" actId="478"/>
          <ac:picMkLst>
            <pc:docMk/>
            <pc:sldMk cId="1929407991" sldId="277"/>
            <ac:picMk id="23" creationId="{E4D5D14A-FDA2-9777-3537-062BC5AE4C72}"/>
          </ac:picMkLst>
        </pc:picChg>
        <pc:picChg chg="del mod ord">
          <ac:chgData name="Ammons,Dylan" userId="3c55e2f8-c714-44bc-a6fb-182f1578580d" providerId="ADAL" clId="{C241FD05-61CA-49A5-9BDA-611A488355F8}" dt="2023-01-05T17:19:23.949" v="745" actId="478"/>
          <ac:picMkLst>
            <pc:docMk/>
            <pc:sldMk cId="1929407991" sldId="277"/>
            <ac:picMk id="24" creationId="{10885624-E28C-415B-AC56-CA23D2532258}"/>
          </ac:picMkLst>
        </pc:picChg>
        <pc:picChg chg="del mod topLvl">
          <ac:chgData name="Ammons,Dylan" userId="3c55e2f8-c714-44bc-a6fb-182f1578580d" providerId="ADAL" clId="{C241FD05-61CA-49A5-9BDA-611A488355F8}" dt="2023-01-05T19:41:19.255" v="835" actId="478"/>
          <ac:picMkLst>
            <pc:docMk/>
            <pc:sldMk cId="1929407991" sldId="277"/>
            <ac:picMk id="25" creationId="{9EA25D92-5520-64C8-6FFA-A5956C73A71B}"/>
          </ac:picMkLst>
        </pc:picChg>
        <pc:picChg chg="add del mod ord">
          <ac:chgData name="Ammons,Dylan" userId="3c55e2f8-c714-44bc-a6fb-182f1578580d" providerId="ADAL" clId="{C241FD05-61CA-49A5-9BDA-611A488355F8}" dt="2023-01-06T12:36:00.903" v="1005" actId="478"/>
          <ac:picMkLst>
            <pc:docMk/>
            <pc:sldMk cId="1929407991" sldId="277"/>
            <ac:picMk id="27" creationId="{5105FBB3-7801-3BD5-9309-D1C805B07B79}"/>
          </ac:picMkLst>
        </pc:picChg>
        <pc:picChg chg="add del mod ord">
          <ac:chgData name="Ammons,Dylan" userId="3c55e2f8-c714-44bc-a6fb-182f1578580d" providerId="ADAL" clId="{C241FD05-61CA-49A5-9BDA-611A488355F8}" dt="2023-01-05T19:58:57.727" v="918" actId="478"/>
          <ac:picMkLst>
            <pc:docMk/>
            <pc:sldMk cId="1929407991" sldId="277"/>
            <ac:picMk id="28" creationId="{F01C43DE-D158-9D7F-2CA8-B40938C7D567}"/>
          </ac:picMkLst>
        </pc:picChg>
        <pc:picChg chg="add mod ord">
          <ac:chgData name="Ammons,Dylan" userId="3c55e2f8-c714-44bc-a6fb-182f1578580d" providerId="ADAL" clId="{C241FD05-61CA-49A5-9BDA-611A488355F8}" dt="2023-01-05T18:58:46.755" v="789" actId="1076"/>
          <ac:picMkLst>
            <pc:docMk/>
            <pc:sldMk cId="1929407991" sldId="277"/>
            <ac:picMk id="30" creationId="{EA8A74CD-1A75-BB68-2C0B-1FFF52BBFFF0}"/>
          </ac:picMkLst>
        </pc:picChg>
        <pc:picChg chg="add mod">
          <ac:chgData name="Ammons,Dylan" userId="3c55e2f8-c714-44bc-a6fb-182f1578580d" providerId="ADAL" clId="{C241FD05-61CA-49A5-9BDA-611A488355F8}" dt="2023-01-05T19:24:33.729" v="823" actId="1076"/>
          <ac:picMkLst>
            <pc:docMk/>
            <pc:sldMk cId="1929407991" sldId="277"/>
            <ac:picMk id="32" creationId="{3155F228-FE2F-F776-F2F9-B5923429C43F}"/>
          </ac:picMkLst>
        </pc:picChg>
        <pc:picChg chg="add mod">
          <ac:chgData name="Ammons,Dylan" userId="3c55e2f8-c714-44bc-a6fb-182f1578580d" providerId="ADAL" clId="{C241FD05-61CA-49A5-9BDA-611A488355F8}" dt="2023-01-06T12:06:24.938" v="999" actId="1076"/>
          <ac:picMkLst>
            <pc:docMk/>
            <pc:sldMk cId="1929407991" sldId="277"/>
            <ac:picMk id="35" creationId="{AC4722D0-B694-AD9D-9144-AAC40A246F54}"/>
          </ac:picMkLst>
        </pc:picChg>
        <pc:picChg chg="add mod">
          <ac:chgData name="Ammons,Dylan" userId="3c55e2f8-c714-44bc-a6fb-182f1578580d" providerId="ADAL" clId="{C241FD05-61CA-49A5-9BDA-611A488355F8}" dt="2023-01-05T19:41:45.779" v="842" actId="1076"/>
          <ac:picMkLst>
            <pc:docMk/>
            <pc:sldMk cId="1929407991" sldId="277"/>
            <ac:picMk id="37" creationId="{CC044A20-B11B-16C6-83CE-8263052957C0}"/>
          </ac:picMkLst>
        </pc:picChg>
        <pc:picChg chg="add mod">
          <ac:chgData name="Ammons,Dylan" userId="3c55e2f8-c714-44bc-a6fb-182f1578580d" providerId="ADAL" clId="{C241FD05-61CA-49A5-9BDA-611A488355F8}" dt="2023-01-05T19:46:54.503" v="846" actId="1076"/>
          <ac:picMkLst>
            <pc:docMk/>
            <pc:sldMk cId="1929407991" sldId="277"/>
            <ac:picMk id="38" creationId="{40F2A688-42E5-4FEC-C489-406A2338FBA0}"/>
          </ac:picMkLst>
        </pc:picChg>
        <pc:picChg chg="add del mod modCrop">
          <ac:chgData name="Ammons,Dylan" userId="3c55e2f8-c714-44bc-a6fb-182f1578580d" providerId="ADAL" clId="{C241FD05-61CA-49A5-9BDA-611A488355F8}" dt="2023-01-05T20:04:03.336" v="926" actId="478"/>
          <ac:picMkLst>
            <pc:docMk/>
            <pc:sldMk cId="1929407991" sldId="277"/>
            <ac:picMk id="40" creationId="{45930105-C23C-CFB8-F6A2-0C85A911F6E4}"/>
          </ac:picMkLst>
        </pc:picChg>
        <pc:picChg chg="add mod">
          <ac:chgData name="Ammons,Dylan" userId="3c55e2f8-c714-44bc-a6fb-182f1578580d" providerId="ADAL" clId="{C241FD05-61CA-49A5-9BDA-611A488355F8}" dt="2023-01-31T03:22:08.899" v="3741" actId="1036"/>
          <ac:picMkLst>
            <pc:docMk/>
            <pc:sldMk cId="1929407991" sldId="277"/>
            <ac:picMk id="43" creationId="{3955DC10-3834-23C0-B6AB-31BEF2411DB8}"/>
          </ac:picMkLst>
        </pc:picChg>
        <pc:picChg chg="add del mod ord">
          <ac:chgData name="Ammons,Dylan" userId="3c55e2f8-c714-44bc-a6fb-182f1578580d" providerId="ADAL" clId="{C241FD05-61CA-49A5-9BDA-611A488355F8}" dt="2023-01-09T15:59:02.540" v="1661" actId="478"/>
          <ac:picMkLst>
            <pc:docMk/>
            <pc:sldMk cId="1929407991" sldId="277"/>
            <ac:picMk id="46" creationId="{21F1AC74-1BBC-307C-C54C-285EA9465109}"/>
          </ac:picMkLst>
        </pc:picChg>
      </pc:sldChg>
      <pc:sldChg chg="addSp delSp modSp mod ord modCm">
        <pc:chgData name="Ammons,Dylan" userId="3c55e2f8-c714-44bc-a6fb-182f1578580d" providerId="ADAL" clId="{C241FD05-61CA-49A5-9BDA-611A488355F8}" dt="2023-02-09T14:18:58.539" v="4546"/>
        <pc:sldMkLst>
          <pc:docMk/>
          <pc:sldMk cId="2864594426" sldId="279"/>
        </pc:sldMkLst>
        <pc:spChg chg="add del mod">
          <ac:chgData name="Ammons,Dylan" userId="3c55e2f8-c714-44bc-a6fb-182f1578580d" providerId="ADAL" clId="{C241FD05-61CA-49A5-9BDA-611A488355F8}" dt="2023-01-31T04:58:06.103" v="3828" actId="478"/>
          <ac:spMkLst>
            <pc:docMk/>
            <pc:sldMk cId="2864594426" sldId="279"/>
            <ac:spMk id="2" creationId="{B34BCEFB-0338-A0E5-66B0-E735BE0926A2}"/>
          </ac:spMkLst>
        </pc:spChg>
        <pc:spChg chg="add del mod">
          <ac:chgData name="Ammons,Dylan" userId="3c55e2f8-c714-44bc-a6fb-182f1578580d" providerId="ADAL" clId="{C241FD05-61CA-49A5-9BDA-611A488355F8}" dt="2023-01-05T14:37:25.229" v="679" actId="478"/>
          <ac:spMkLst>
            <pc:docMk/>
            <pc:sldMk cId="2864594426" sldId="279"/>
            <ac:spMk id="3" creationId="{55AB42D3-89FC-B1A3-D0EF-46B057D9F29D}"/>
          </ac:spMkLst>
        </pc:spChg>
        <pc:spChg chg="add del">
          <ac:chgData name="Ammons,Dylan" userId="3c55e2f8-c714-44bc-a6fb-182f1578580d" providerId="ADAL" clId="{C241FD05-61CA-49A5-9BDA-611A488355F8}" dt="2023-02-01T03:16:35.634" v="3889"/>
          <ac:spMkLst>
            <pc:docMk/>
            <pc:sldMk cId="2864594426" sldId="279"/>
            <ac:spMk id="3" creationId="{B6FDE969-369A-C662-205C-444AED8D01D4}"/>
          </ac:spMkLst>
        </pc:spChg>
        <pc:spChg chg="add del mod">
          <ac:chgData name="Ammons,Dylan" userId="3c55e2f8-c714-44bc-a6fb-182f1578580d" providerId="ADAL" clId="{C241FD05-61CA-49A5-9BDA-611A488355F8}" dt="2023-01-05T14:37:25.229" v="679" actId="478"/>
          <ac:spMkLst>
            <pc:docMk/>
            <pc:sldMk cId="2864594426" sldId="279"/>
            <ac:spMk id="5" creationId="{74F92FBA-682B-7413-2B13-C9967BAEADFD}"/>
          </ac:spMkLst>
        </pc:spChg>
        <pc:spChg chg="mod">
          <ac:chgData name="Ammons,Dylan" userId="3c55e2f8-c714-44bc-a6fb-182f1578580d" providerId="ADAL" clId="{C241FD05-61CA-49A5-9BDA-611A488355F8}" dt="2023-01-04T17:48:18.334" v="250" actId="1076"/>
          <ac:spMkLst>
            <pc:docMk/>
            <pc:sldMk cId="2864594426" sldId="279"/>
            <ac:spMk id="12" creationId="{AEB8A6A7-E2B5-29A1-BE00-AFCD5DE03614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14" creationId="{A18436FE-E4B5-3ECB-9AB7-D25B665A168E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15" creationId="{A5AAB065-9625-2943-8CEA-90480B7C0A7A}"/>
          </ac:spMkLst>
        </pc:spChg>
        <pc:spChg chg="mod">
          <ac:chgData name="Ammons,Dylan" userId="3c55e2f8-c714-44bc-a6fb-182f1578580d" providerId="ADAL" clId="{C241FD05-61CA-49A5-9BDA-611A488355F8}" dt="2023-01-04T17:48:18.334" v="250" actId="1076"/>
          <ac:spMkLst>
            <pc:docMk/>
            <pc:sldMk cId="2864594426" sldId="279"/>
            <ac:spMk id="16" creationId="{C0318D50-2819-4EB5-A2C6-D3D59B13BB67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17" creationId="{52E08704-F300-BAE7-6D20-71F437D1181F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18" creationId="{91C9F42D-DF4B-8317-E4B2-679F514CCCA8}"/>
          </ac:spMkLst>
        </pc:spChg>
        <pc:spChg chg="add mod">
          <ac:chgData name="Ammons,Dylan" userId="3c55e2f8-c714-44bc-a6fb-182f1578580d" providerId="ADAL" clId="{C241FD05-61CA-49A5-9BDA-611A488355F8}" dt="2023-02-09T14:18:58.539" v="4546"/>
          <ac:spMkLst>
            <pc:docMk/>
            <pc:sldMk cId="2864594426" sldId="279"/>
            <ac:spMk id="19" creationId="{A046DC5B-8F0C-8214-070A-1318D9CDBA52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20" creationId="{F4E6EF03-FFFF-0215-3741-7255E218D703}"/>
          </ac:spMkLst>
        </pc:spChg>
        <pc:spChg chg="add 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21" creationId="{AA25BBA0-A292-00E3-4728-32D5EA106A13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23" creationId="{4B5E3806-8DF6-52B0-56BA-6508E94A45E1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24" creationId="{3F2DBED0-18C8-E868-0747-D360FCD2318B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26" creationId="{586F46A1-6FA3-570A-4DBE-CD58D3F4EF45}"/>
          </ac:spMkLst>
        </pc:spChg>
        <pc:spChg chg="mod">
          <ac:chgData name="Ammons,Dylan" userId="3c55e2f8-c714-44bc-a6fb-182f1578580d" providerId="ADAL" clId="{C241FD05-61CA-49A5-9BDA-611A488355F8}" dt="2023-01-04T17:48:18.334" v="250" actId="1076"/>
          <ac:spMkLst>
            <pc:docMk/>
            <pc:sldMk cId="2864594426" sldId="279"/>
            <ac:spMk id="28" creationId="{D4A794FC-57F5-47A9-BC3C-C78E1E3D63CA}"/>
          </ac:spMkLst>
        </pc:spChg>
        <pc:spChg chg="mod">
          <ac:chgData name="Ammons,Dylan" userId="3c55e2f8-c714-44bc-a6fb-182f1578580d" providerId="ADAL" clId="{C241FD05-61CA-49A5-9BDA-611A488355F8}" dt="2023-01-04T17:48:18.334" v="250" actId="1076"/>
          <ac:spMkLst>
            <pc:docMk/>
            <pc:sldMk cId="2864594426" sldId="279"/>
            <ac:spMk id="29" creationId="{8C4E49AF-7EE0-4AF2-924F-1C293392E213}"/>
          </ac:spMkLst>
        </pc:spChg>
        <pc:spChg chg="mod ord">
          <ac:chgData name="Ammons,Dylan" userId="3c55e2f8-c714-44bc-a6fb-182f1578580d" providerId="ADAL" clId="{C241FD05-61CA-49A5-9BDA-611A488355F8}" dt="2023-01-05T14:35:03.563" v="633" actId="166"/>
          <ac:spMkLst>
            <pc:docMk/>
            <pc:sldMk cId="2864594426" sldId="279"/>
            <ac:spMk id="30" creationId="{AED47A35-2BAE-475C-8028-C013F3857E7B}"/>
          </ac:spMkLst>
        </pc:spChg>
        <pc:spChg chg="mod topLvl">
          <ac:chgData name="Ammons,Dylan" userId="3c55e2f8-c714-44bc-a6fb-182f1578580d" providerId="ADAL" clId="{C241FD05-61CA-49A5-9BDA-611A488355F8}" dt="2023-02-03T14:21:21.678" v="4295" actId="1076"/>
          <ac:spMkLst>
            <pc:docMk/>
            <pc:sldMk cId="2864594426" sldId="279"/>
            <ac:spMk id="31" creationId="{8EC43624-4311-AE1C-F2EB-E696BB1381B5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33" creationId="{EA6F3D14-DEC6-4B21-79E5-3B00006A183C}"/>
          </ac:spMkLst>
        </pc:spChg>
        <pc:spChg chg="mod topLvl">
          <ac:chgData name="Ammons,Dylan" userId="3c55e2f8-c714-44bc-a6fb-182f1578580d" providerId="ADAL" clId="{C241FD05-61CA-49A5-9BDA-611A488355F8}" dt="2023-01-31T04:58:10.474" v="3829" actId="1076"/>
          <ac:spMkLst>
            <pc:docMk/>
            <pc:sldMk cId="2864594426" sldId="279"/>
            <ac:spMk id="34" creationId="{D2F4CAC9-26FB-F73E-EFCA-229B6E0A923C}"/>
          </ac:spMkLst>
        </pc:spChg>
        <pc:spChg chg="mod topLvl">
          <ac:chgData name="Ammons,Dylan" userId="3c55e2f8-c714-44bc-a6fb-182f1578580d" providerId="ADAL" clId="{C241FD05-61CA-49A5-9BDA-611A488355F8}" dt="2023-01-09T14:48:32.592" v="1386" actId="20577"/>
          <ac:spMkLst>
            <pc:docMk/>
            <pc:sldMk cId="2864594426" sldId="279"/>
            <ac:spMk id="35" creationId="{E0066818-4407-75C0-9C16-1FAB53C462EA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36" creationId="{87BC1994-0BBC-3531-C132-DFBE32F8B0C5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37" creationId="{48FC3D96-F60B-5EC8-7118-C19D28CA14F4}"/>
          </ac:spMkLst>
        </pc:spChg>
        <pc:spChg chg="add 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41" creationId="{57D87E4D-2210-37C5-3154-B0FC342C8145}"/>
          </ac:spMkLst>
        </pc:spChg>
        <pc:spChg chg="del mod">
          <ac:chgData name="Ammons,Dylan" userId="3c55e2f8-c714-44bc-a6fb-182f1578580d" providerId="ADAL" clId="{C241FD05-61CA-49A5-9BDA-611A488355F8}" dt="2023-01-05T13:50:31.633" v="579" actId="478"/>
          <ac:spMkLst>
            <pc:docMk/>
            <pc:sldMk cId="2864594426" sldId="279"/>
            <ac:spMk id="44" creationId="{317C5A47-D988-48BD-9637-C37F4C4FA8FB}"/>
          </ac:spMkLst>
        </pc:spChg>
        <pc:spChg chg="del mod">
          <ac:chgData name="Ammons,Dylan" userId="3c55e2f8-c714-44bc-a6fb-182f1578580d" providerId="ADAL" clId="{C241FD05-61CA-49A5-9BDA-611A488355F8}" dt="2023-01-05T13:51:02.033" v="586" actId="478"/>
          <ac:spMkLst>
            <pc:docMk/>
            <pc:sldMk cId="2864594426" sldId="279"/>
            <ac:spMk id="45" creationId="{D9440DAC-20EB-552F-8E02-0926A8DCDDB9}"/>
          </ac:spMkLst>
        </pc:spChg>
        <pc:spChg chg="add del">
          <ac:chgData name="Ammons,Dylan" userId="3c55e2f8-c714-44bc-a6fb-182f1578580d" providerId="ADAL" clId="{C241FD05-61CA-49A5-9BDA-611A488355F8}" dt="2023-01-05T14:14:56.068" v="591"/>
          <ac:spMkLst>
            <pc:docMk/>
            <pc:sldMk cId="2864594426" sldId="279"/>
            <ac:spMk id="47" creationId="{AF223856-B062-6B45-D6D1-E3000376C5EA}"/>
          </ac:spMkLst>
        </pc:spChg>
        <pc:spChg chg="mod topLvl">
          <ac:chgData name="Ammons,Dylan" userId="3c55e2f8-c714-44bc-a6fb-182f1578580d" providerId="ADAL" clId="{C241FD05-61CA-49A5-9BDA-611A488355F8}" dt="2023-01-09T14:47:53.832" v="1375" actId="165"/>
          <ac:spMkLst>
            <pc:docMk/>
            <pc:sldMk cId="2864594426" sldId="279"/>
            <ac:spMk id="49" creationId="{6692642C-404C-F93F-F6ED-F1B72E27125F}"/>
          </ac:spMkLst>
        </pc:spChg>
        <pc:spChg chg="add del">
          <ac:chgData name="Ammons,Dylan" userId="3c55e2f8-c714-44bc-a6fb-182f1578580d" providerId="ADAL" clId="{C241FD05-61CA-49A5-9BDA-611A488355F8}" dt="2023-01-05T14:31:41.977" v="601" actId="478"/>
          <ac:spMkLst>
            <pc:docMk/>
            <pc:sldMk cId="2864594426" sldId="279"/>
            <ac:spMk id="50" creationId="{1817FE57-4D22-2448-A53F-5D52E1CFEB74}"/>
          </ac:spMkLst>
        </pc:spChg>
        <pc:grpChg chg="del mod ord">
          <ac:chgData name="Ammons,Dylan" userId="3c55e2f8-c714-44bc-a6fb-182f1578580d" providerId="ADAL" clId="{C241FD05-61CA-49A5-9BDA-611A488355F8}" dt="2023-01-09T14:47:53.832" v="1375" actId="165"/>
          <ac:grpSpMkLst>
            <pc:docMk/>
            <pc:sldMk cId="2864594426" sldId="279"/>
            <ac:grpSpMk id="52" creationId="{26708499-BD91-57AB-F5C5-473136D88088}"/>
          </ac:grpSpMkLst>
        </pc:grpChg>
        <pc:picChg chg="del mod">
          <ac:chgData name="Ammons,Dylan" userId="3c55e2f8-c714-44bc-a6fb-182f1578580d" providerId="ADAL" clId="{C241FD05-61CA-49A5-9BDA-611A488355F8}" dt="2023-01-05T14:30:47.276" v="599" actId="478"/>
          <ac:picMkLst>
            <pc:docMk/>
            <pc:sldMk cId="2864594426" sldId="279"/>
            <ac:picMk id="2" creationId="{101FB706-0D4E-441D-BD2C-2DF238FB4FFE}"/>
          </ac:picMkLst>
        </pc:picChg>
        <pc:picChg chg="add mod ord">
          <ac:chgData name="Ammons,Dylan" userId="3c55e2f8-c714-44bc-a6fb-182f1578580d" providerId="ADAL" clId="{C241FD05-61CA-49A5-9BDA-611A488355F8}" dt="2023-02-01T03:17:22.017" v="3901" actId="1076"/>
          <ac:picMkLst>
            <pc:docMk/>
            <pc:sldMk cId="2864594426" sldId="279"/>
            <ac:picMk id="4" creationId="{B015A666-CAF6-EA91-939C-9BD3370468AD}"/>
          </ac:picMkLst>
        </pc:picChg>
        <pc:picChg chg="del mod">
          <ac:chgData name="Ammons,Dylan" userId="3c55e2f8-c714-44bc-a6fb-182f1578580d" providerId="ADAL" clId="{C241FD05-61CA-49A5-9BDA-611A488355F8}" dt="2023-01-05T14:30:47.276" v="599" actId="478"/>
          <ac:picMkLst>
            <pc:docMk/>
            <pc:sldMk cId="2864594426" sldId="279"/>
            <ac:picMk id="4" creationId="{E27F329D-3D34-478B-BAF4-3F068FAB92CD}"/>
          </ac:picMkLst>
        </pc:picChg>
        <pc:picChg chg="add mod ord">
          <ac:chgData name="Ammons,Dylan" userId="3c55e2f8-c714-44bc-a6fb-182f1578580d" providerId="ADAL" clId="{C241FD05-61CA-49A5-9BDA-611A488355F8}" dt="2023-02-03T14:31:26.914" v="4336" actId="167"/>
          <ac:picMkLst>
            <pc:docMk/>
            <pc:sldMk cId="2864594426" sldId="279"/>
            <ac:picMk id="6" creationId="{56FC9E2C-42FD-A2BC-54E4-F2DDC3F750F0}"/>
          </ac:picMkLst>
        </pc:picChg>
        <pc:picChg chg="del mod">
          <ac:chgData name="Ammons,Dylan" userId="3c55e2f8-c714-44bc-a6fb-182f1578580d" providerId="ADAL" clId="{C241FD05-61CA-49A5-9BDA-611A488355F8}" dt="2023-01-05T14:14:47.113" v="589" actId="478"/>
          <ac:picMkLst>
            <pc:docMk/>
            <pc:sldMk cId="2864594426" sldId="279"/>
            <ac:picMk id="6" creationId="{60467217-BB2C-A71B-33E2-A164145F8442}"/>
          </ac:picMkLst>
        </pc:picChg>
        <pc:picChg chg="del mod">
          <ac:chgData name="Ammons,Dylan" userId="3c55e2f8-c714-44bc-a6fb-182f1578580d" providerId="ADAL" clId="{C241FD05-61CA-49A5-9BDA-611A488355F8}" dt="2023-01-05T14:30:47.276" v="599" actId="478"/>
          <ac:picMkLst>
            <pc:docMk/>
            <pc:sldMk cId="2864594426" sldId="279"/>
            <ac:picMk id="8" creationId="{73D98152-E5EB-4109-8284-F3298BF88E03}"/>
          </ac:picMkLst>
        </pc:picChg>
        <pc:picChg chg="mod">
          <ac:chgData name="Ammons,Dylan" userId="3c55e2f8-c714-44bc-a6fb-182f1578580d" providerId="ADAL" clId="{C241FD05-61CA-49A5-9BDA-611A488355F8}" dt="2023-01-04T17:48:18.334" v="250" actId="1076"/>
          <ac:picMkLst>
            <pc:docMk/>
            <pc:sldMk cId="2864594426" sldId="279"/>
            <ac:picMk id="9" creationId="{EBC36019-E76E-48FA-9965-BDFA090741D4}"/>
          </ac:picMkLst>
        </pc:picChg>
        <pc:picChg chg="del mod">
          <ac:chgData name="Ammons,Dylan" userId="3c55e2f8-c714-44bc-a6fb-182f1578580d" providerId="ADAL" clId="{C241FD05-61CA-49A5-9BDA-611A488355F8}" dt="2023-01-05T14:30:47.276" v="599" actId="478"/>
          <ac:picMkLst>
            <pc:docMk/>
            <pc:sldMk cId="2864594426" sldId="279"/>
            <ac:picMk id="10" creationId="{47AA4CFE-F5B1-4092-99CA-5D1E55B18AAC}"/>
          </ac:picMkLst>
        </pc:picChg>
        <pc:picChg chg="mod ord topLvl">
          <ac:chgData name="Ammons,Dylan" userId="3c55e2f8-c714-44bc-a6fb-182f1578580d" providerId="ADAL" clId="{C241FD05-61CA-49A5-9BDA-611A488355F8}" dt="2023-01-09T14:47:53.832" v="1375" actId="165"/>
          <ac:picMkLst>
            <pc:docMk/>
            <pc:sldMk cId="2864594426" sldId="279"/>
            <ac:picMk id="11" creationId="{344D7370-256E-5334-CB5C-BE64E2A4DAF3}"/>
          </ac:picMkLst>
        </pc:picChg>
        <pc:picChg chg="del mod">
          <ac:chgData name="Ammons,Dylan" userId="3c55e2f8-c714-44bc-a6fb-182f1578580d" providerId="ADAL" clId="{C241FD05-61CA-49A5-9BDA-611A488355F8}" dt="2023-01-05T14:30:47.276" v="599" actId="478"/>
          <ac:picMkLst>
            <pc:docMk/>
            <pc:sldMk cId="2864594426" sldId="279"/>
            <ac:picMk id="13" creationId="{1B35B607-D5BF-4C9A-A95E-DD4A3E9DD64E}"/>
          </ac:picMkLst>
        </pc:picChg>
        <pc:picChg chg="add del mod ord">
          <ac:chgData name="Ammons,Dylan" userId="3c55e2f8-c714-44bc-a6fb-182f1578580d" providerId="ADAL" clId="{C241FD05-61CA-49A5-9BDA-611A488355F8}" dt="2023-02-03T14:31:04.233" v="4330" actId="478"/>
          <ac:picMkLst>
            <pc:docMk/>
            <pc:sldMk cId="2864594426" sldId="279"/>
            <ac:picMk id="48" creationId="{CBB29247-E30D-00CB-5FA7-063EB185002C}"/>
          </ac:picMkLst>
        </pc:picChg>
        <pc:picChg chg="add del mod">
          <ac:chgData name="Ammons,Dylan" userId="3c55e2f8-c714-44bc-a6fb-182f1578580d" providerId="ADAL" clId="{C241FD05-61CA-49A5-9BDA-611A488355F8}" dt="2023-02-01T03:17:08.985" v="3900" actId="478"/>
          <ac:picMkLst>
            <pc:docMk/>
            <pc:sldMk cId="2864594426" sldId="279"/>
            <ac:picMk id="51" creationId="{19315973-0803-D1CD-438C-76A18934ED3C}"/>
          </ac:picMkLst>
        </pc:picChg>
        <pc:picChg chg="add mod">
          <ac:chgData name="Ammons,Dylan" userId="3c55e2f8-c714-44bc-a6fb-182f1578580d" providerId="ADAL" clId="{C241FD05-61CA-49A5-9BDA-611A488355F8}" dt="2023-01-05T14:36:55.318" v="678" actId="1035"/>
          <ac:picMkLst>
            <pc:docMk/>
            <pc:sldMk cId="2864594426" sldId="279"/>
            <ac:picMk id="53" creationId="{83B6A816-E7D6-6A82-2440-603101B8C8F1}"/>
          </ac:picMkLst>
        </pc:picChg>
        <pc:picChg chg="add mod">
          <ac:chgData name="Ammons,Dylan" userId="3c55e2f8-c714-44bc-a6fb-182f1578580d" providerId="ADAL" clId="{C241FD05-61CA-49A5-9BDA-611A488355F8}" dt="2023-01-05T14:36:55.318" v="678" actId="1035"/>
          <ac:picMkLst>
            <pc:docMk/>
            <pc:sldMk cId="2864594426" sldId="279"/>
            <ac:picMk id="54" creationId="{786CC008-E502-7749-C101-4674F31EE12A}"/>
          </ac:picMkLst>
        </pc:picChg>
        <pc:picChg chg="add mod">
          <ac:chgData name="Ammons,Dylan" userId="3c55e2f8-c714-44bc-a6fb-182f1578580d" providerId="ADAL" clId="{C241FD05-61CA-49A5-9BDA-611A488355F8}" dt="2023-01-05T14:36:55.318" v="678" actId="1035"/>
          <ac:picMkLst>
            <pc:docMk/>
            <pc:sldMk cId="2864594426" sldId="279"/>
            <ac:picMk id="55" creationId="{B9F93DB7-FBCA-B14C-09C9-AE388BCAE4F6}"/>
          </ac:picMkLst>
        </pc:picChg>
        <pc:picChg chg="add mod">
          <ac:chgData name="Ammons,Dylan" userId="3c55e2f8-c714-44bc-a6fb-182f1578580d" providerId="ADAL" clId="{C241FD05-61CA-49A5-9BDA-611A488355F8}" dt="2023-01-05T14:36:55.318" v="678" actId="1035"/>
          <ac:picMkLst>
            <pc:docMk/>
            <pc:sldMk cId="2864594426" sldId="279"/>
            <ac:picMk id="56" creationId="{4E022D17-04E7-1A53-8DA0-AA6B1D387BA1}"/>
          </ac:picMkLst>
        </pc:pic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25" creationId="{EC50B75E-6844-B471-8A5E-FFCAB2DCA5AE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27" creationId="{E152EE8F-8F77-D796-8727-B79C43D807FC}"/>
          </ac:cxnSpMkLst>
        </pc:cxnChg>
        <pc:cxnChg chg="mod topLvl">
          <ac:chgData name="Ammons,Dylan" userId="3c55e2f8-c714-44bc-a6fb-182f1578580d" providerId="ADAL" clId="{C241FD05-61CA-49A5-9BDA-611A488355F8}" dt="2023-02-03T14:21:34.285" v="4302" actId="1035"/>
          <ac:cxnSpMkLst>
            <pc:docMk/>
            <pc:sldMk cId="2864594426" sldId="279"/>
            <ac:cxnSpMk id="32" creationId="{F1186541-DE32-89E7-87A2-29E62017503C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38" creationId="{EBB63F29-05CF-E301-C819-A5991107E4CB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39" creationId="{08EDE1FB-ADAD-CE02-EFDC-CF3DD1BC99D6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42" creationId="{DC595730-27C8-B993-FA7C-575FE78F7634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43" creationId="{F5B9DDA7-8233-5940-6685-3C7183BC7F21}"/>
          </ac:cxnSpMkLst>
        </pc:cxnChg>
        <pc:cxnChg chg="mod topLvl">
          <ac:chgData name="Ammons,Dylan" userId="3c55e2f8-c714-44bc-a6fb-182f1578580d" providerId="ADAL" clId="{C241FD05-61CA-49A5-9BDA-611A488355F8}" dt="2023-01-09T14:47:53.832" v="1375" actId="165"/>
          <ac:cxnSpMkLst>
            <pc:docMk/>
            <pc:sldMk cId="2864594426" sldId="279"/>
            <ac:cxnSpMk id="46" creationId="{CE4F8293-D253-1A59-7EEE-3AC79A6AB6F5}"/>
          </ac:cxnSpMkLst>
        </pc:cxnChg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3000051994" sldId="281"/>
        </pc:sldMkLst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1835167074" sldId="282"/>
        </pc:sldMkLst>
      </pc:sldChg>
      <pc:sldChg chg="addSp delSp modSp mod ord">
        <pc:chgData name="Ammons,Dylan" userId="3c55e2f8-c714-44bc-a6fb-182f1578580d" providerId="ADAL" clId="{C241FD05-61CA-49A5-9BDA-611A488355F8}" dt="2023-02-09T15:29:30.540" v="7291" actId="20577"/>
        <pc:sldMkLst>
          <pc:docMk/>
          <pc:sldMk cId="567274638" sldId="283"/>
        </pc:sldMkLst>
        <pc:spChg chg="add mod">
          <ac:chgData name="Ammons,Dylan" userId="3c55e2f8-c714-44bc-a6fb-182f1578580d" providerId="ADAL" clId="{C241FD05-61CA-49A5-9BDA-611A488355F8}" dt="2023-02-01T17:34:34.374" v="4118" actId="20577"/>
          <ac:spMkLst>
            <pc:docMk/>
            <pc:sldMk cId="567274638" sldId="283"/>
            <ac:spMk id="2" creationId="{B7F873A8-632A-8E9B-D79C-A18A559B5001}"/>
          </ac:spMkLst>
        </pc:spChg>
        <pc:spChg chg="add del">
          <ac:chgData name="Ammons,Dylan" userId="3c55e2f8-c714-44bc-a6fb-182f1578580d" providerId="ADAL" clId="{C241FD05-61CA-49A5-9BDA-611A488355F8}" dt="2023-01-25T17:51:05.836" v="3439"/>
          <ac:spMkLst>
            <pc:docMk/>
            <pc:sldMk cId="567274638" sldId="283"/>
            <ac:spMk id="3" creationId="{1BD2E237-CF8B-1EA0-B590-174EC9DB52BC}"/>
          </ac:spMkLst>
        </pc:spChg>
        <pc:spChg chg="add mod">
          <ac:chgData name="Ammons,Dylan" userId="3c55e2f8-c714-44bc-a6fb-182f1578580d" providerId="ADAL" clId="{C241FD05-61CA-49A5-9BDA-611A488355F8}" dt="2023-02-09T15:29:30.540" v="7291" actId="20577"/>
          <ac:spMkLst>
            <pc:docMk/>
            <pc:sldMk cId="567274638" sldId="283"/>
            <ac:spMk id="3" creationId="{B6F8D5DE-D402-E3B0-BD8C-8E9CDE1CD6E4}"/>
          </ac:spMkLst>
        </pc:spChg>
        <pc:spChg chg="add del mod">
          <ac:chgData name="Ammons,Dylan" userId="3c55e2f8-c714-44bc-a6fb-182f1578580d" providerId="ADAL" clId="{C241FD05-61CA-49A5-9BDA-611A488355F8}" dt="2023-02-01T15:09:36.037" v="4116" actId="478"/>
          <ac:spMkLst>
            <pc:docMk/>
            <pc:sldMk cId="567274638" sldId="283"/>
            <ac:spMk id="4" creationId="{09D538D4-CF45-97C3-0AE7-4D37EC34ADEF}"/>
          </ac:spMkLst>
        </pc:spChg>
        <pc:spChg chg="add mod">
          <ac:chgData name="Ammons,Dylan" userId="3c55e2f8-c714-44bc-a6fb-182f1578580d" providerId="ADAL" clId="{C241FD05-61CA-49A5-9BDA-611A488355F8}" dt="2023-01-13T15:26:18.128" v="2963" actId="1076"/>
          <ac:spMkLst>
            <pc:docMk/>
            <pc:sldMk cId="567274638" sldId="283"/>
            <ac:spMk id="5" creationId="{3D90B589-6304-665A-5F85-1BBDF593DEA8}"/>
          </ac:spMkLst>
        </pc:spChg>
        <pc:spChg chg="add del">
          <ac:chgData name="Ammons,Dylan" userId="3c55e2f8-c714-44bc-a6fb-182f1578580d" providerId="ADAL" clId="{C241FD05-61CA-49A5-9BDA-611A488355F8}" dt="2023-01-09T20:51:09.352" v="1964"/>
          <ac:spMkLst>
            <pc:docMk/>
            <pc:sldMk cId="567274638" sldId="283"/>
            <ac:spMk id="5" creationId="{40678634-C241-A83C-3902-0720A4B0F419}"/>
          </ac:spMkLst>
        </pc:spChg>
        <pc:spChg chg="add del">
          <ac:chgData name="Ammons,Dylan" userId="3c55e2f8-c714-44bc-a6fb-182f1578580d" providerId="ADAL" clId="{C241FD05-61CA-49A5-9BDA-611A488355F8}" dt="2023-01-04T19:22:07.892" v="468" actId="478"/>
          <ac:spMkLst>
            <pc:docMk/>
            <pc:sldMk cId="567274638" sldId="283"/>
            <ac:spMk id="6" creationId="{EF5D6A77-BF2D-D37F-15B2-51BE9633747B}"/>
          </ac:spMkLst>
        </pc:spChg>
        <pc:spChg chg="add del mod">
          <ac:chgData name="Ammons,Dylan" userId="3c55e2f8-c714-44bc-a6fb-182f1578580d" providerId="ADAL" clId="{C241FD05-61CA-49A5-9BDA-611A488355F8}" dt="2023-02-01T17:34:42.493" v="4122" actId="20577"/>
          <ac:spMkLst>
            <pc:docMk/>
            <pc:sldMk cId="567274638" sldId="283"/>
            <ac:spMk id="7" creationId="{5C27AA01-23BC-8393-C9EF-E65C1FCA7890}"/>
          </ac:spMkLst>
        </pc:spChg>
        <pc:spChg chg="add del">
          <ac:chgData name="Ammons,Dylan" userId="3c55e2f8-c714-44bc-a6fb-182f1578580d" providerId="ADAL" clId="{C241FD05-61CA-49A5-9BDA-611A488355F8}" dt="2023-01-17T17:49:46.845" v="2988"/>
          <ac:spMkLst>
            <pc:docMk/>
            <pc:sldMk cId="567274638" sldId="283"/>
            <ac:spMk id="8" creationId="{B4FDA3D6-7727-44A4-450A-71DF764D0A5B}"/>
          </ac:spMkLst>
        </pc:spChg>
        <pc:spChg chg="add del">
          <ac:chgData name="Ammons,Dylan" userId="3c55e2f8-c714-44bc-a6fb-182f1578580d" providerId="ADAL" clId="{C241FD05-61CA-49A5-9BDA-611A488355F8}" dt="2023-01-09T19:19:16.118" v="1851" actId="478"/>
          <ac:spMkLst>
            <pc:docMk/>
            <pc:sldMk cId="567274638" sldId="283"/>
            <ac:spMk id="11" creationId="{BAF35894-70D4-BB20-BA85-95545113090A}"/>
          </ac:spMkLst>
        </pc:spChg>
        <pc:spChg chg="add del">
          <ac:chgData name="Ammons,Dylan" userId="3c55e2f8-c714-44bc-a6fb-182f1578580d" providerId="ADAL" clId="{C241FD05-61CA-49A5-9BDA-611A488355F8}" dt="2023-01-27T16:03:50.252" v="3448"/>
          <ac:spMkLst>
            <pc:docMk/>
            <pc:sldMk cId="567274638" sldId="283"/>
            <ac:spMk id="11" creationId="{BDD04959-8350-118B-BA15-45368532ED1D}"/>
          </ac:spMkLst>
        </pc:spChg>
        <pc:spChg chg="add del">
          <ac:chgData name="Ammons,Dylan" userId="3c55e2f8-c714-44bc-a6fb-182f1578580d" providerId="ADAL" clId="{C241FD05-61CA-49A5-9BDA-611A488355F8}" dt="2023-01-27T16:33:11.574" v="3455"/>
          <ac:spMkLst>
            <pc:docMk/>
            <pc:sldMk cId="567274638" sldId="283"/>
            <ac:spMk id="13" creationId="{AC65FB33-7575-FE26-2843-13E8D8A09EEC}"/>
          </ac:spMkLst>
        </pc:spChg>
        <pc:spChg chg="add del">
          <ac:chgData name="Ammons,Dylan" userId="3c55e2f8-c714-44bc-a6fb-182f1578580d" providerId="ADAL" clId="{C241FD05-61CA-49A5-9BDA-611A488355F8}" dt="2023-01-20T20:18:22.862" v="3079"/>
          <ac:spMkLst>
            <pc:docMk/>
            <pc:sldMk cId="567274638" sldId="283"/>
            <ac:spMk id="13" creationId="{DA16051E-43E3-D8FB-4BBD-BB9336887A63}"/>
          </ac:spMkLst>
        </pc:spChg>
        <pc:spChg chg="add del">
          <ac:chgData name="Ammons,Dylan" userId="3c55e2f8-c714-44bc-a6fb-182f1578580d" providerId="ADAL" clId="{C241FD05-61CA-49A5-9BDA-611A488355F8}" dt="2023-01-20T20:29:55.216" v="3088"/>
          <ac:spMkLst>
            <pc:docMk/>
            <pc:sldMk cId="567274638" sldId="283"/>
            <ac:spMk id="15" creationId="{04901E0D-C77C-AC61-E72A-ED97208BDE1D}"/>
          </ac:spMkLst>
        </pc:spChg>
        <pc:picChg chg="add del mod">
          <ac:chgData name="Ammons,Dylan" userId="3c55e2f8-c714-44bc-a6fb-182f1578580d" providerId="ADAL" clId="{C241FD05-61CA-49A5-9BDA-611A488355F8}" dt="2023-01-09T20:50:56.950" v="1960" actId="478"/>
          <ac:picMkLst>
            <pc:docMk/>
            <pc:sldMk cId="567274638" sldId="283"/>
            <ac:picMk id="2" creationId="{DAEDD4DE-E81F-136A-FF11-9C90448D9013}"/>
          </ac:picMkLst>
        </pc:picChg>
        <pc:picChg chg="add del mod">
          <ac:chgData name="Ammons,Dylan" userId="3c55e2f8-c714-44bc-a6fb-182f1578580d" providerId="ADAL" clId="{C241FD05-61CA-49A5-9BDA-611A488355F8}" dt="2023-01-24T13:14:25.878" v="3369" actId="478"/>
          <ac:picMkLst>
            <pc:docMk/>
            <pc:sldMk cId="567274638" sldId="283"/>
            <ac:picMk id="3" creationId="{1A5B50A3-1DDD-41FA-9E80-A77421C2C7CF}"/>
          </ac:picMkLst>
        </pc:picChg>
        <pc:picChg chg="add del mod">
          <ac:chgData name="Ammons,Dylan" userId="3c55e2f8-c714-44bc-a6fb-182f1578580d" providerId="ADAL" clId="{C241FD05-61CA-49A5-9BDA-611A488355F8}" dt="2023-01-17T18:26:00.250" v="2996" actId="478"/>
          <ac:picMkLst>
            <pc:docMk/>
            <pc:sldMk cId="567274638" sldId="283"/>
            <ac:picMk id="3" creationId="{1DD962E3-39A8-C762-2209-2D5535346CB7}"/>
          </ac:picMkLst>
        </pc:picChg>
        <pc:picChg chg="add del mod">
          <ac:chgData name="Ammons,Dylan" userId="3c55e2f8-c714-44bc-a6fb-182f1578580d" providerId="ADAL" clId="{C241FD05-61CA-49A5-9BDA-611A488355F8}" dt="2023-01-18T15:38:54.534" v="3066" actId="478"/>
          <ac:picMkLst>
            <pc:docMk/>
            <pc:sldMk cId="567274638" sldId="283"/>
            <ac:picMk id="3" creationId="{472D699C-F71E-BD15-1FE4-95D3ED6A3C00}"/>
          </ac:picMkLst>
        </pc:picChg>
        <pc:picChg chg="add del">
          <ac:chgData name="Ammons,Dylan" userId="3c55e2f8-c714-44bc-a6fb-182f1578580d" providerId="ADAL" clId="{C241FD05-61CA-49A5-9BDA-611A488355F8}" dt="2023-01-09T19:19:10.751" v="1850" actId="478"/>
          <ac:picMkLst>
            <pc:docMk/>
            <pc:sldMk cId="567274638" sldId="283"/>
            <ac:picMk id="8" creationId="{37EB3FA6-B504-C45B-B44A-210EB6343455}"/>
          </ac:picMkLst>
        </pc:picChg>
        <pc:picChg chg="add del mod">
          <ac:chgData name="Ammons,Dylan" userId="3c55e2f8-c714-44bc-a6fb-182f1578580d" providerId="ADAL" clId="{C241FD05-61CA-49A5-9BDA-611A488355F8}" dt="2023-01-25T17:51:10.867" v="3442" actId="478"/>
          <ac:picMkLst>
            <pc:docMk/>
            <pc:sldMk cId="567274638" sldId="283"/>
            <ac:picMk id="8" creationId="{6F0BC13A-F57C-5FB1-3402-604131A6FF9B}"/>
          </ac:picMkLst>
        </pc:picChg>
        <pc:picChg chg="add del mod">
          <ac:chgData name="Ammons,Dylan" userId="3c55e2f8-c714-44bc-a6fb-182f1578580d" providerId="ADAL" clId="{C241FD05-61CA-49A5-9BDA-611A488355F8}" dt="2023-01-23T19:29:06.937" v="3361" actId="478"/>
          <ac:picMkLst>
            <pc:docMk/>
            <pc:sldMk cId="567274638" sldId="283"/>
            <ac:picMk id="8" creationId="{90A30C19-0977-7B53-B8FE-587C037D7376}"/>
          </ac:picMkLst>
        </pc:picChg>
        <pc:picChg chg="add del mod">
          <ac:chgData name="Ammons,Dylan" userId="3c55e2f8-c714-44bc-a6fb-182f1578580d" providerId="ADAL" clId="{C241FD05-61CA-49A5-9BDA-611A488355F8}" dt="2023-01-18T15:07:09.370" v="3061" actId="478"/>
          <ac:picMkLst>
            <pc:docMk/>
            <pc:sldMk cId="567274638" sldId="283"/>
            <ac:picMk id="9" creationId="{85F8B033-05D5-B322-3A4B-D28BCB33B965}"/>
          </ac:picMkLst>
        </pc:picChg>
        <pc:picChg chg="add del mod">
          <ac:chgData name="Ammons,Dylan" userId="3c55e2f8-c714-44bc-a6fb-182f1578580d" providerId="ADAL" clId="{C241FD05-61CA-49A5-9BDA-611A488355F8}" dt="2023-01-27T16:03:38.838" v="3444" actId="478"/>
          <ac:picMkLst>
            <pc:docMk/>
            <pc:sldMk cId="567274638" sldId="283"/>
            <ac:picMk id="9" creationId="{EC8C4677-3F02-09BA-5C83-ADDBCBE67780}"/>
          </ac:picMkLst>
        </pc:picChg>
        <pc:picChg chg="add del mod">
          <ac:chgData name="Ammons,Dylan" userId="3c55e2f8-c714-44bc-a6fb-182f1578580d" providerId="ADAL" clId="{C241FD05-61CA-49A5-9BDA-611A488355F8}" dt="2023-01-18T15:41:54.499" v="3071" actId="478"/>
          <ac:picMkLst>
            <pc:docMk/>
            <pc:sldMk cId="567274638" sldId="283"/>
            <ac:picMk id="10" creationId="{2FFEF2B2-F02C-D3F1-CC5E-D03152312592}"/>
          </ac:picMkLst>
        </pc:picChg>
        <pc:picChg chg="add mod">
          <ac:chgData name="Ammons,Dylan" userId="3c55e2f8-c714-44bc-a6fb-182f1578580d" providerId="ADAL" clId="{C241FD05-61CA-49A5-9BDA-611A488355F8}" dt="2023-02-03T14:45:47.944" v="4341" actId="1076"/>
          <ac:picMkLst>
            <pc:docMk/>
            <pc:sldMk cId="567274638" sldId="283"/>
            <ac:picMk id="10" creationId="{5CDDAC9E-B067-F6A1-EF40-CC7E0125BB52}"/>
          </ac:picMkLst>
        </pc:picChg>
        <pc:picChg chg="add del mod">
          <ac:chgData name="Ammons,Dylan" userId="3c55e2f8-c714-44bc-a6fb-182f1578580d" providerId="ADAL" clId="{C241FD05-61CA-49A5-9BDA-611A488355F8}" dt="2023-01-24T13:18:37.282" v="3373" actId="478"/>
          <ac:picMkLst>
            <pc:docMk/>
            <pc:sldMk cId="567274638" sldId="283"/>
            <ac:picMk id="11" creationId="{5DF3FE42-2597-926D-8BE4-3849C39D5AF4}"/>
          </ac:picMkLst>
        </pc:picChg>
        <pc:picChg chg="add del mod">
          <ac:chgData name="Ammons,Dylan" userId="3c55e2f8-c714-44bc-a6fb-182f1578580d" providerId="ADAL" clId="{C241FD05-61CA-49A5-9BDA-611A488355F8}" dt="2023-01-17T17:55:20.026" v="2992" actId="478"/>
          <ac:picMkLst>
            <pc:docMk/>
            <pc:sldMk cId="567274638" sldId="283"/>
            <ac:picMk id="11" creationId="{DBF93011-D61E-3DC5-8E12-C94F019EF917}"/>
          </ac:picMkLst>
        </pc:picChg>
        <pc:picChg chg="add del mod">
          <ac:chgData name="Ammons,Dylan" userId="3c55e2f8-c714-44bc-a6fb-182f1578580d" providerId="ADAL" clId="{C241FD05-61CA-49A5-9BDA-611A488355F8}" dt="2023-01-20T20:18:13.360" v="3075" actId="478"/>
          <ac:picMkLst>
            <pc:docMk/>
            <pc:sldMk cId="567274638" sldId="283"/>
            <ac:picMk id="12" creationId="{4008169A-78F8-B755-C0DC-5AB777F32BA9}"/>
          </ac:picMkLst>
        </pc:picChg>
        <pc:picChg chg="add mod">
          <ac:chgData name="Ammons,Dylan" userId="3c55e2f8-c714-44bc-a6fb-182f1578580d" providerId="ADAL" clId="{C241FD05-61CA-49A5-9BDA-611A488355F8}" dt="2023-01-27T16:03:57.180" v="3451" actId="1076"/>
          <ac:picMkLst>
            <pc:docMk/>
            <pc:sldMk cId="567274638" sldId="283"/>
            <ac:picMk id="12" creationId="{9FD61E48-85A4-B98D-3324-2D14EF9EEC51}"/>
          </ac:picMkLst>
        </pc:picChg>
        <pc:picChg chg="add del">
          <ac:chgData name="Ammons,Dylan" userId="3c55e2f8-c714-44bc-a6fb-182f1578580d" providerId="ADAL" clId="{C241FD05-61CA-49A5-9BDA-611A488355F8}" dt="2023-01-09T19:19:09.124" v="1849" actId="478"/>
          <ac:picMkLst>
            <pc:docMk/>
            <pc:sldMk cId="567274638" sldId="283"/>
            <ac:picMk id="13" creationId="{8D789C19-F626-738E-F8D8-89BAD3E843B0}"/>
          </ac:picMkLst>
        </pc:picChg>
        <pc:picChg chg="add del mod">
          <ac:chgData name="Ammons,Dylan" userId="3c55e2f8-c714-44bc-a6fb-182f1578580d" providerId="ADAL" clId="{C241FD05-61CA-49A5-9BDA-611A488355F8}" dt="2023-01-20T20:29:45.637" v="3084" actId="478"/>
          <ac:picMkLst>
            <pc:docMk/>
            <pc:sldMk cId="567274638" sldId="283"/>
            <ac:picMk id="14" creationId="{0936C37D-A4C1-141A-175F-B26DB5474C8D}"/>
          </ac:picMkLst>
        </pc:picChg>
        <pc:picChg chg="add mod">
          <ac:chgData name="Ammons,Dylan" userId="3c55e2f8-c714-44bc-a6fb-182f1578580d" providerId="ADAL" clId="{C241FD05-61CA-49A5-9BDA-611A488355F8}" dt="2023-02-03T14:45:29.881" v="4340" actId="1076"/>
          <ac:picMkLst>
            <pc:docMk/>
            <pc:sldMk cId="567274638" sldId="283"/>
            <ac:picMk id="14" creationId="{9F92656F-8EC0-87C9-767B-5C5C9F24EDD2}"/>
          </ac:picMkLst>
        </pc:picChg>
        <pc:picChg chg="mod">
          <ac:chgData name="Ammons,Dylan" userId="3c55e2f8-c714-44bc-a6fb-182f1578580d" providerId="ADAL" clId="{C241FD05-61CA-49A5-9BDA-611A488355F8}" dt="2023-02-09T15:26:36.030" v="6943" actId="1076"/>
          <ac:picMkLst>
            <pc:docMk/>
            <pc:sldMk cId="567274638" sldId="283"/>
            <ac:picMk id="16" creationId="{3DEDF975-6E02-4393-89EF-402EE8B2700B}"/>
          </ac:picMkLst>
        </pc:picChg>
        <pc:picChg chg="add del mod">
          <ac:chgData name="Ammons,Dylan" userId="3c55e2f8-c714-44bc-a6fb-182f1578580d" providerId="ADAL" clId="{C241FD05-61CA-49A5-9BDA-611A488355F8}" dt="2023-01-27T16:33:22.265" v="3459" actId="478"/>
          <ac:picMkLst>
            <pc:docMk/>
            <pc:sldMk cId="567274638" sldId="283"/>
            <ac:picMk id="16" creationId="{891C34FC-4791-5311-4A2E-2D5967AD26B0}"/>
          </ac:picMkLst>
        </pc:picChg>
        <pc:picChg chg="add del mod ord">
          <ac:chgData name="Ammons,Dylan" userId="3c55e2f8-c714-44bc-a6fb-182f1578580d" providerId="ADAL" clId="{C241FD05-61CA-49A5-9BDA-611A488355F8}" dt="2023-01-24T12:40:58.345" v="3365" actId="478"/>
          <ac:picMkLst>
            <pc:docMk/>
            <pc:sldMk cId="567274638" sldId="283"/>
            <ac:picMk id="17" creationId="{674BB219-7F44-4666-3BB2-B88F5E20E4B6}"/>
          </ac:picMkLst>
        </pc:picChg>
      </pc:sldChg>
      <pc:sldChg chg="del">
        <pc:chgData name="Ammons,Dylan" userId="3c55e2f8-c714-44bc-a6fb-182f1578580d" providerId="ADAL" clId="{C241FD05-61CA-49A5-9BDA-611A488355F8}" dt="2023-01-17T18:48:02.973" v="3052" actId="47"/>
        <pc:sldMkLst>
          <pc:docMk/>
          <pc:sldMk cId="1401401033" sldId="284"/>
        </pc:sldMkLst>
      </pc:sldChg>
      <pc:sldChg chg="modSp add del mod">
        <pc:chgData name="Ammons,Dylan" userId="3c55e2f8-c714-44bc-a6fb-182f1578580d" providerId="ADAL" clId="{C241FD05-61CA-49A5-9BDA-611A488355F8}" dt="2023-01-10T20:18:43.408" v="2708"/>
        <pc:sldMkLst>
          <pc:docMk/>
          <pc:sldMk cId="351939003" sldId="285"/>
        </pc:sldMkLst>
        <pc:graphicFrameChg chg="mod modGraphic">
          <ac:chgData name="Ammons,Dylan" userId="3c55e2f8-c714-44bc-a6fb-182f1578580d" providerId="ADAL" clId="{C241FD05-61CA-49A5-9BDA-611A488355F8}" dt="2023-01-10T01:54:20.838" v="2068" actId="255"/>
          <ac:graphicFrameMkLst>
            <pc:docMk/>
            <pc:sldMk cId="351939003" sldId="285"/>
            <ac:graphicFrameMk id="4" creationId="{7D1AF6BB-6148-1DDD-4D8B-4ABEA339B5EE}"/>
          </ac:graphicFrameMkLst>
        </pc:graphicFrameChg>
      </pc:sldChg>
      <pc:sldChg chg="addSp delSp modSp mod modCm">
        <pc:chgData name="Ammons,Dylan" userId="3c55e2f8-c714-44bc-a6fb-182f1578580d" providerId="ADAL" clId="{C241FD05-61CA-49A5-9BDA-611A488355F8}" dt="2023-02-09T15:07:18.805" v="5565" actId="478"/>
        <pc:sldMkLst>
          <pc:docMk/>
          <pc:sldMk cId="4047311426" sldId="286"/>
        </pc:sldMkLst>
        <pc:spChg chg="mod">
          <ac:chgData name="Ammons,Dylan" userId="3c55e2f8-c714-44bc-a6fb-182f1578580d" providerId="ADAL" clId="{C241FD05-61CA-49A5-9BDA-611A488355F8}" dt="2023-02-09T15:06:27.357" v="5550" actId="1076"/>
          <ac:spMkLst>
            <pc:docMk/>
            <pc:sldMk cId="4047311426" sldId="286"/>
            <ac:spMk id="2" creationId="{1BC38170-5244-FF46-96FC-8B5EC033C439}"/>
          </ac:spMkLst>
        </pc:spChg>
        <pc:spChg chg="add del">
          <ac:chgData name="Ammons,Dylan" userId="3c55e2f8-c714-44bc-a6fb-182f1578580d" providerId="ADAL" clId="{C241FD05-61CA-49A5-9BDA-611A488355F8}" dt="2023-02-02T21:25:40.294" v="4165"/>
          <ac:spMkLst>
            <pc:docMk/>
            <pc:sldMk cId="4047311426" sldId="286"/>
            <ac:spMk id="3" creationId="{5407337F-06D4-C9DF-C76B-0336229FA058}"/>
          </ac:spMkLst>
        </pc:spChg>
        <pc:spChg chg="add del">
          <ac:chgData name="Ammons,Dylan" userId="3c55e2f8-c714-44bc-a6fb-182f1578580d" providerId="ADAL" clId="{C241FD05-61CA-49A5-9BDA-611A488355F8}" dt="2023-01-12T16:16:59.740" v="2879"/>
          <ac:spMkLst>
            <pc:docMk/>
            <pc:sldMk cId="4047311426" sldId="286"/>
            <ac:spMk id="3" creationId="{A8F91693-0B9D-CB7D-9487-757931E7F1CA}"/>
          </ac:spMkLst>
        </pc:spChg>
        <pc:spChg chg="add mod">
          <ac:chgData name="Ammons,Dylan" userId="3c55e2f8-c714-44bc-a6fb-182f1578580d" providerId="ADAL" clId="{C241FD05-61CA-49A5-9BDA-611A488355F8}" dt="2023-02-09T15:06:52.230" v="5557" actId="20577"/>
          <ac:spMkLst>
            <pc:docMk/>
            <pc:sldMk cId="4047311426" sldId="286"/>
            <ac:spMk id="3" creationId="{F1D80B49-8724-F913-1B44-E8561CA2F3FE}"/>
          </ac:spMkLst>
        </pc:spChg>
        <pc:spChg chg="add del">
          <ac:chgData name="Ammons,Dylan" userId="3c55e2f8-c714-44bc-a6fb-182f1578580d" providerId="ADAL" clId="{C241FD05-61CA-49A5-9BDA-611A488355F8}" dt="2023-02-09T15:01:32.996" v="5538"/>
          <ac:spMkLst>
            <pc:docMk/>
            <pc:sldMk cId="4047311426" sldId="286"/>
            <ac:spMk id="4" creationId="{34EB90E3-84D6-58CC-34E6-EA8B7FA2335F}"/>
          </ac:spMkLst>
        </pc:spChg>
        <pc:spChg chg="mod">
          <ac:chgData name="Ammons,Dylan" userId="3c55e2f8-c714-44bc-a6fb-182f1578580d" providerId="ADAL" clId="{C241FD05-61CA-49A5-9BDA-611A488355F8}" dt="2023-02-09T15:06:44.900" v="5555" actId="1076"/>
          <ac:spMkLst>
            <pc:docMk/>
            <pc:sldMk cId="4047311426" sldId="286"/>
            <ac:spMk id="6" creationId="{E91B6C63-4042-4141-9257-916CF3FCEF33}"/>
          </ac:spMkLst>
        </pc:spChg>
        <pc:spChg chg="mod">
          <ac:chgData name="Ammons,Dylan" userId="3c55e2f8-c714-44bc-a6fb-182f1578580d" providerId="ADAL" clId="{C241FD05-61CA-49A5-9BDA-611A488355F8}" dt="2023-02-09T15:06:35.202" v="5552" actId="1076"/>
          <ac:spMkLst>
            <pc:docMk/>
            <pc:sldMk cId="4047311426" sldId="286"/>
            <ac:spMk id="9" creationId="{F033AE85-F113-4850-B0DC-60035E31483A}"/>
          </ac:spMkLst>
        </pc:spChg>
        <pc:spChg chg="del mod">
          <ac:chgData name="Ammons,Dylan" userId="3c55e2f8-c714-44bc-a6fb-182f1578580d" providerId="ADAL" clId="{C241FD05-61CA-49A5-9BDA-611A488355F8}" dt="2023-01-31T23:58:42.705" v="3850" actId="478"/>
          <ac:spMkLst>
            <pc:docMk/>
            <pc:sldMk cId="4047311426" sldId="286"/>
            <ac:spMk id="10" creationId="{C093579C-B18C-FF72-9C77-D598BD52F852}"/>
          </ac:spMkLst>
        </pc:spChg>
        <pc:spChg chg="add del mod">
          <ac:chgData name="Ammons,Dylan" userId="3c55e2f8-c714-44bc-a6fb-182f1578580d" providerId="ADAL" clId="{C241FD05-61CA-49A5-9BDA-611A488355F8}" dt="2023-02-09T15:07:16.710" v="5564"/>
          <ac:spMkLst>
            <pc:docMk/>
            <pc:sldMk cId="4047311426" sldId="286"/>
            <ac:spMk id="11" creationId="{5E26245C-1C31-9CAA-01AD-F9789DD35B90}"/>
          </ac:spMkLst>
        </pc:spChg>
        <pc:spChg chg="del mod">
          <ac:chgData name="Ammons,Dylan" userId="3c55e2f8-c714-44bc-a6fb-182f1578580d" providerId="ADAL" clId="{C241FD05-61CA-49A5-9BDA-611A488355F8}" dt="2023-01-31T23:58:38.871" v="3848" actId="478"/>
          <ac:spMkLst>
            <pc:docMk/>
            <pc:sldMk cId="4047311426" sldId="286"/>
            <ac:spMk id="11" creationId="{F3455DC7-1127-BE3D-5F22-63E68C008C81}"/>
          </ac:spMkLst>
        </pc:spChg>
        <pc:spChg chg="add del mod">
          <ac:chgData name="Ammons,Dylan" userId="3c55e2f8-c714-44bc-a6fb-182f1578580d" providerId="ADAL" clId="{C241FD05-61CA-49A5-9BDA-611A488355F8}" dt="2023-02-09T15:07:16.703" v="5562" actId="478"/>
          <ac:spMkLst>
            <pc:docMk/>
            <pc:sldMk cId="4047311426" sldId="286"/>
            <ac:spMk id="12" creationId="{562F05B2-C4CE-A5FB-AD24-53608AC54F2D}"/>
          </ac:spMkLst>
        </pc:spChg>
        <pc:spChg chg="add del mod">
          <ac:chgData name="Ammons,Dylan" userId="3c55e2f8-c714-44bc-a6fb-182f1578580d" providerId="ADAL" clId="{C241FD05-61CA-49A5-9BDA-611A488355F8}" dt="2023-02-09T15:07:18.805" v="5565" actId="478"/>
          <ac:spMkLst>
            <pc:docMk/>
            <pc:sldMk cId="4047311426" sldId="286"/>
            <ac:spMk id="13" creationId="{A0D10541-E9B6-B782-BA33-20FB347F7B1E}"/>
          </ac:spMkLst>
        </pc:spChg>
        <pc:spChg chg="add del mod">
          <ac:chgData name="Ammons,Dylan" userId="3c55e2f8-c714-44bc-a6fb-182f1578580d" providerId="ADAL" clId="{C241FD05-61CA-49A5-9BDA-611A488355F8}" dt="2023-02-09T15:07:10.576" v="5560" actId="21"/>
          <ac:spMkLst>
            <pc:docMk/>
            <pc:sldMk cId="4047311426" sldId="286"/>
            <ac:spMk id="14" creationId="{41539B45-AA26-6947-6A0D-7991ED4C2FB8}"/>
          </ac:spMkLst>
        </pc:spChg>
        <pc:spChg chg="add del mod">
          <ac:chgData name="Ammons,Dylan" userId="3c55e2f8-c714-44bc-a6fb-182f1578580d" providerId="ADAL" clId="{C241FD05-61CA-49A5-9BDA-611A488355F8}" dt="2023-02-09T15:07:10.576" v="5560" actId="21"/>
          <ac:spMkLst>
            <pc:docMk/>
            <pc:sldMk cId="4047311426" sldId="286"/>
            <ac:spMk id="15" creationId="{8A6FC258-9962-22FD-3B1E-3F97473ABD30}"/>
          </ac:spMkLst>
        </pc:spChg>
        <pc:spChg chg="add del mod">
          <ac:chgData name="Ammons,Dylan" userId="3c55e2f8-c714-44bc-a6fb-182f1578580d" providerId="ADAL" clId="{C241FD05-61CA-49A5-9BDA-611A488355F8}" dt="2023-02-09T15:07:10.576" v="5560" actId="21"/>
          <ac:spMkLst>
            <pc:docMk/>
            <pc:sldMk cId="4047311426" sldId="286"/>
            <ac:spMk id="16" creationId="{50D70337-3422-917C-CA43-6ABAA0DE8D23}"/>
          </ac:spMkLst>
        </pc:spChg>
        <pc:picChg chg="add del mod modCrop">
          <ac:chgData name="Ammons,Dylan" userId="3c55e2f8-c714-44bc-a6fb-182f1578580d" providerId="ADAL" clId="{C241FD05-61CA-49A5-9BDA-611A488355F8}" dt="2023-01-31T23:58:35.253" v="3845" actId="478"/>
          <ac:picMkLst>
            <pc:docMk/>
            <pc:sldMk cId="4047311426" sldId="286"/>
            <ac:picMk id="4" creationId="{77115A9E-5139-78F8-D5AD-F6722E7BA2B2}"/>
          </ac:picMkLst>
        </pc:picChg>
        <pc:picChg chg="add mod ord">
          <ac:chgData name="Ammons,Dylan" userId="3c55e2f8-c714-44bc-a6fb-182f1578580d" providerId="ADAL" clId="{C241FD05-61CA-49A5-9BDA-611A488355F8}" dt="2023-02-02T21:27:21.844" v="4192" actId="1035"/>
          <ac:picMkLst>
            <pc:docMk/>
            <pc:sldMk cId="4047311426" sldId="286"/>
            <ac:picMk id="5" creationId="{4FB26AE7-5CDF-D3CA-C019-BF5B21CDE689}"/>
          </ac:picMkLst>
        </pc:picChg>
        <pc:picChg chg="add mod">
          <ac:chgData name="Ammons,Dylan" userId="3c55e2f8-c714-44bc-a6fb-182f1578580d" providerId="ADAL" clId="{C241FD05-61CA-49A5-9BDA-611A488355F8}" dt="2023-02-09T15:06:35.202" v="5552" actId="1076"/>
          <ac:picMkLst>
            <pc:docMk/>
            <pc:sldMk cId="4047311426" sldId="286"/>
            <ac:picMk id="5" creationId="{717C21E1-9241-7490-29B0-41FCF7A3DDDC}"/>
          </ac:picMkLst>
        </pc:picChg>
        <pc:picChg chg="add del">
          <ac:chgData name="Ammons,Dylan" userId="3c55e2f8-c714-44bc-a6fb-182f1578580d" providerId="ADAL" clId="{C241FD05-61CA-49A5-9BDA-611A488355F8}" dt="2023-02-02T21:26:25.032" v="4176" actId="478"/>
          <ac:picMkLst>
            <pc:docMk/>
            <pc:sldMk cId="4047311426" sldId="286"/>
            <ac:picMk id="6" creationId="{C94365A6-FF39-6BC4-DB12-E5EEF8677AED}"/>
          </ac:picMkLst>
        </pc:picChg>
        <pc:picChg chg="add del mod">
          <ac:chgData name="Ammons,Dylan" userId="3c55e2f8-c714-44bc-a6fb-182f1578580d" providerId="ADAL" clId="{C241FD05-61CA-49A5-9BDA-611A488355F8}" dt="2023-02-09T15:05:53.787" v="5542" actId="478"/>
          <ac:picMkLst>
            <pc:docMk/>
            <pc:sldMk cId="4047311426" sldId="286"/>
            <ac:picMk id="7" creationId="{45C4CF39-7589-CD1E-B443-95DEBE5D51FC}"/>
          </ac:picMkLst>
        </pc:picChg>
        <pc:picChg chg="del">
          <ac:chgData name="Ammons,Dylan" userId="3c55e2f8-c714-44bc-a6fb-182f1578580d" providerId="ADAL" clId="{C241FD05-61CA-49A5-9BDA-611A488355F8}" dt="2023-01-12T16:16:46.796" v="2877" actId="478"/>
          <ac:picMkLst>
            <pc:docMk/>
            <pc:sldMk cId="4047311426" sldId="286"/>
            <ac:picMk id="7" creationId="{A7FDD33F-4C3E-6626-DDDA-CDC4DF399D30}"/>
          </ac:picMkLst>
        </pc:picChg>
        <pc:picChg chg="add del mod">
          <ac:chgData name="Ammons,Dylan" userId="3c55e2f8-c714-44bc-a6fb-182f1578580d" providerId="ADAL" clId="{C241FD05-61CA-49A5-9BDA-611A488355F8}" dt="2023-02-09T15:01:57.466" v="5540" actId="478"/>
          <ac:picMkLst>
            <pc:docMk/>
            <pc:sldMk cId="4047311426" sldId="286"/>
            <ac:picMk id="8" creationId="{9AC787B2-44CB-ADBB-8D30-D22D5A4B5EE0}"/>
          </ac:picMkLst>
        </pc:picChg>
        <pc:picChg chg="del mod modCrop">
          <ac:chgData name="Ammons,Dylan" userId="3c55e2f8-c714-44bc-a6fb-182f1578580d" providerId="ADAL" clId="{C241FD05-61CA-49A5-9BDA-611A488355F8}" dt="2023-02-02T21:26:26.033" v="4178" actId="478"/>
          <ac:picMkLst>
            <pc:docMk/>
            <pc:sldMk cId="4047311426" sldId="286"/>
            <ac:picMk id="9" creationId="{9656722F-56DF-4B27-0891-7325DA5CD371}"/>
          </ac:picMkLst>
        </pc:picChg>
        <pc:picChg chg="add mod">
          <ac:chgData name="Ammons,Dylan" userId="3c55e2f8-c714-44bc-a6fb-182f1578580d" providerId="ADAL" clId="{C241FD05-61CA-49A5-9BDA-611A488355F8}" dt="2023-02-09T15:06:39.984" v="5554" actId="1076"/>
          <ac:picMkLst>
            <pc:docMk/>
            <pc:sldMk cId="4047311426" sldId="286"/>
            <ac:picMk id="10" creationId="{BAB32080-16BF-B645-F20A-C8AB6454B3A0}"/>
          </ac:picMkLst>
        </pc:picChg>
      </pc:sldChg>
      <pc:sldChg chg="modSp del mod ord">
        <pc:chgData name="Ammons,Dylan" userId="3c55e2f8-c714-44bc-a6fb-182f1578580d" providerId="ADAL" clId="{C241FD05-61CA-49A5-9BDA-611A488355F8}" dt="2023-02-06T17:54:48.918" v="4381" actId="47"/>
        <pc:sldMkLst>
          <pc:docMk/>
          <pc:sldMk cId="3953932797" sldId="287"/>
        </pc:sldMkLst>
        <pc:spChg chg="mod">
          <ac:chgData name="Ammons,Dylan" userId="3c55e2f8-c714-44bc-a6fb-182f1578580d" providerId="ADAL" clId="{C241FD05-61CA-49A5-9BDA-611A488355F8}" dt="2023-01-13T15:25:23.891" v="2904" actId="1076"/>
          <ac:spMkLst>
            <pc:docMk/>
            <pc:sldMk cId="3953932797" sldId="287"/>
            <ac:spMk id="4" creationId="{E9CFCBF6-21BF-6F9F-E871-BE1C790F01AA}"/>
          </ac:spMkLst>
        </pc:spChg>
        <pc:picChg chg="mod">
          <ac:chgData name="Ammons,Dylan" userId="3c55e2f8-c714-44bc-a6fb-182f1578580d" providerId="ADAL" clId="{C241FD05-61CA-49A5-9BDA-611A488355F8}" dt="2023-01-11T17:46:34.268" v="2844" actId="14100"/>
          <ac:picMkLst>
            <pc:docMk/>
            <pc:sldMk cId="3953932797" sldId="287"/>
            <ac:picMk id="3" creationId="{5964084B-24E7-E1A0-D3D0-BEC73731A458}"/>
          </ac:picMkLst>
        </pc:picChg>
      </pc:sldChg>
      <pc:sldChg chg="addSp delSp modSp mod">
        <pc:chgData name="Ammons,Dylan" userId="3c55e2f8-c714-44bc-a6fb-182f1578580d" providerId="ADAL" clId="{C241FD05-61CA-49A5-9BDA-611A488355F8}" dt="2023-02-09T15:09:43.608" v="5818" actId="20577"/>
        <pc:sldMkLst>
          <pc:docMk/>
          <pc:sldMk cId="2600717389" sldId="288"/>
        </pc:sldMkLst>
        <pc:spChg chg="add del mod">
          <ac:chgData name="Ammons,Dylan" userId="3c55e2f8-c714-44bc-a6fb-182f1578580d" providerId="ADAL" clId="{C241FD05-61CA-49A5-9BDA-611A488355F8}" dt="2023-01-18T12:26:24.625" v="3060" actId="478"/>
          <ac:spMkLst>
            <pc:docMk/>
            <pc:sldMk cId="2600717389" sldId="288"/>
            <ac:spMk id="2" creationId="{A687257C-3F35-E160-BDF7-4CBAD2412494}"/>
          </ac:spMkLst>
        </pc:spChg>
        <pc:spChg chg="add mod">
          <ac:chgData name="Ammons,Dylan" userId="3c55e2f8-c714-44bc-a6fb-182f1578580d" providerId="ADAL" clId="{C241FD05-61CA-49A5-9BDA-611A488355F8}" dt="2023-02-09T15:07:26.148" v="5568" actId="1076"/>
          <ac:spMkLst>
            <pc:docMk/>
            <pc:sldMk cId="2600717389" sldId="288"/>
            <ac:spMk id="5" creationId="{1537855F-8731-AD6F-AE93-9817194EC623}"/>
          </ac:spMkLst>
        </pc:spChg>
        <pc:spChg chg="del">
          <ac:chgData name="Ammons,Dylan" userId="3c55e2f8-c714-44bc-a6fb-182f1578580d" providerId="ADAL" clId="{C241FD05-61CA-49A5-9BDA-611A488355F8}" dt="2023-01-17T18:27:06.322" v="3010" actId="478"/>
          <ac:spMkLst>
            <pc:docMk/>
            <pc:sldMk cId="2600717389" sldId="288"/>
            <ac:spMk id="5" creationId="{B0ADB2C4-5541-AD3B-2B15-9319D29AF5C1}"/>
          </ac:spMkLst>
        </pc:spChg>
        <pc:spChg chg="add mod">
          <ac:chgData name="Ammons,Dylan" userId="3c55e2f8-c714-44bc-a6fb-182f1578580d" providerId="ADAL" clId="{C241FD05-61CA-49A5-9BDA-611A488355F8}" dt="2023-02-09T15:07:30.478" v="5569" actId="1076"/>
          <ac:spMkLst>
            <pc:docMk/>
            <pc:sldMk cId="2600717389" sldId="288"/>
            <ac:spMk id="6" creationId="{CD07896C-BD70-BAA9-176F-E70A6552BDDB}"/>
          </ac:spMkLst>
        </pc:spChg>
        <pc:spChg chg="add mod">
          <ac:chgData name="Ammons,Dylan" userId="3c55e2f8-c714-44bc-a6fb-182f1578580d" providerId="ADAL" clId="{C241FD05-61CA-49A5-9BDA-611A488355F8}" dt="2023-02-09T15:09:43.608" v="5818" actId="20577"/>
          <ac:spMkLst>
            <pc:docMk/>
            <pc:sldMk cId="2600717389" sldId="288"/>
            <ac:spMk id="7" creationId="{BD7F4DB5-C4B6-B8A8-7F71-383D3953613D}"/>
          </ac:spMkLst>
        </pc:spChg>
        <pc:picChg chg="add mod">
          <ac:chgData name="Ammons,Dylan" userId="3c55e2f8-c714-44bc-a6fb-182f1578580d" providerId="ADAL" clId="{C241FD05-61CA-49A5-9BDA-611A488355F8}" dt="2023-02-08T22:01:12.694" v="4444" actId="1076"/>
          <ac:picMkLst>
            <pc:docMk/>
            <pc:sldMk cId="2600717389" sldId="288"/>
            <ac:picMk id="2" creationId="{4E2BA70B-0B2D-E293-DD9D-2C3735987DAE}"/>
          </ac:picMkLst>
        </pc:picChg>
        <pc:picChg chg="mod">
          <ac:chgData name="Ammons,Dylan" userId="3c55e2f8-c714-44bc-a6fb-182f1578580d" providerId="ADAL" clId="{C241FD05-61CA-49A5-9BDA-611A488355F8}" dt="2023-02-08T22:01:15.917" v="4445" actId="1076"/>
          <ac:picMkLst>
            <pc:docMk/>
            <pc:sldMk cId="2600717389" sldId="288"/>
            <ac:picMk id="3" creationId="{C710C3DE-2660-3D90-0702-65DED210C6C5}"/>
          </ac:picMkLst>
        </pc:picChg>
        <pc:picChg chg="add mod">
          <ac:chgData name="Ammons,Dylan" userId="3c55e2f8-c714-44bc-a6fb-182f1578580d" providerId="ADAL" clId="{C241FD05-61CA-49A5-9BDA-611A488355F8}" dt="2023-02-08T22:01:10.215" v="4443" actId="1076"/>
          <ac:picMkLst>
            <pc:docMk/>
            <pc:sldMk cId="2600717389" sldId="288"/>
            <ac:picMk id="5" creationId="{DB678336-0990-766C-7E65-F41C0F9DF353}"/>
          </ac:picMkLst>
        </pc:picChg>
      </pc:sldChg>
      <pc:sldChg chg="ord">
        <pc:chgData name="Ammons,Dylan" userId="3c55e2f8-c714-44bc-a6fb-182f1578580d" providerId="ADAL" clId="{C241FD05-61CA-49A5-9BDA-611A488355F8}" dt="2023-01-04T19:19:03.806" v="417"/>
        <pc:sldMkLst>
          <pc:docMk/>
          <pc:sldMk cId="2876422095" sldId="289"/>
        </pc:sldMkLst>
      </pc:sldChg>
      <pc:sldChg chg="modSp mod">
        <pc:chgData name="Ammons,Dylan" userId="3c55e2f8-c714-44bc-a6fb-182f1578580d" providerId="ADAL" clId="{C241FD05-61CA-49A5-9BDA-611A488355F8}" dt="2023-02-09T14:31:27.652" v="4669" actId="6549"/>
        <pc:sldMkLst>
          <pc:docMk/>
          <pc:sldMk cId="3446751946" sldId="290"/>
        </pc:sldMkLst>
        <pc:spChg chg="mod">
          <ac:chgData name="Ammons,Dylan" userId="3c55e2f8-c714-44bc-a6fb-182f1578580d" providerId="ADAL" clId="{C241FD05-61CA-49A5-9BDA-611A488355F8}" dt="2023-02-09T14:31:27.652" v="4669" actId="6549"/>
          <ac:spMkLst>
            <pc:docMk/>
            <pc:sldMk cId="3446751946" sldId="290"/>
            <ac:spMk id="5" creationId="{223E541C-D633-D7FB-5F23-C5B555BF80C7}"/>
          </ac:spMkLst>
        </pc:spChg>
      </pc:sldChg>
      <pc:sldChg chg="addSp delSp modSp del mod">
        <pc:chgData name="Ammons,Dylan" userId="3c55e2f8-c714-44bc-a6fb-182f1578580d" providerId="ADAL" clId="{C241FD05-61CA-49A5-9BDA-611A488355F8}" dt="2023-01-10T20:18:40.702" v="2707" actId="47"/>
        <pc:sldMkLst>
          <pc:docMk/>
          <pc:sldMk cId="992461388" sldId="291"/>
        </pc:sldMkLst>
        <pc:spChg chg="del mod">
          <ac:chgData name="Ammons,Dylan" userId="3c55e2f8-c714-44bc-a6fb-182f1578580d" providerId="ADAL" clId="{C241FD05-61CA-49A5-9BDA-611A488355F8}" dt="2023-01-10T20:18:30.235" v="2705" actId="478"/>
          <ac:spMkLst>
            <pc:docMk/>
            <pc:sldMk cId="992461388" sldId="291"/>
            <ac:spMk id="13" creationId="{6690EE80-9201-3CBE-E25C-5BA7D73022D6}"/>
          </ac:spMkLst>
        </pc:spChg>
        <pc:picChg chg="add del mod">
          <ac:chgData name="Ammons,Dylan" userId="3c55e2f8-c714-44bc-a6fb-182f1578580d" providerId="ADAL" clId="{C241FD05-61CA-49A5-9BDA-611A488355F8}" dt="2023-01-10T14:51:57.148" v="2531" actId="478"/>
          <ac:picMkLst>
            <pc:docMk/>
            <pc:sldMk cId="992461388" sldId="291"/>
            <ac:picMk id="2" creationId="{9D0D933E-A5AE-99A9-A799-BFD0E5D149AF}"/>
          </ac:picMkLst>
        </pc:picChg>
        <pc:picChg chg="add del mod">
          <ac:chgData name="Ammons,Dylan" userId="3c55e2f8-c714-44bc-a6fb-182f1578580d" providerId="ADAL" clId="{C241FD05-61CA-49A5-9BDA-611A488355F8}" dt="2023-01-10T14:51:57.148" v="2531" actId="478"/>
          <ac:picMkLst>
            <pc:docMk/>
            <pc:sldMk cId="992461388" sldId="291"/>
            <ac:picMk id="3" creationId="{BCA97A16-2694-3144-CEF7-512564B37BB7}"/>
          </ac:picMkLst>
        </pc:picChg>
      </pc:sldChg>
      <pc:sldChg chg="addSp delSp modSp mod">
        <pc:chgData name="Ammons,Dylan" userId="3c55e2f8-c714-44bc-a6fb-182f1578580d" providerId="ADAL" clId="{C241FD05-61CA-49A5-9BDA-611A488355F8}" dt="2023-02-09T15:25:53.565" v="6941" actId="20577"/>
        <pc:sldMkLst>
          <pc:docMk/>
          <pc:sldMk cId="1078632908" sldId="292"/>
        </pc:sldMkLst>
        <pc:spChg chg="add mod">
          <ac:chgData name="Ammons,Dylan" userId="3c55e2f8-c714-44bc-a6fb-182f1578580d" providerId="ADAL" clId="{C241FD05-61CA-49A5-9BDA-611A488355F8}" dt="2023-01-13T15:25:47.758" v="2915" actId="20577"/>
          <ac:spMkLst>
            <pc:docMk/>
            <pc:sldMk cId="1078632908" sldId="292"/>
            <ac:spMk id="2" creationId="{9F71B928-5A56-D08F-131B-48B93AF2269B}"/>
          </ac:spMkLst>
        </pc:spChg>
        <pc:spChg chg="add mod">
          <ac:chgData name="Ammons,Dylan" userId="3c55e2f8-c714-44bc-a6fb-182f1578580d" providerId="ADAL" clId="{C241FD05-61CA-49A5-9BDA-611A488355F8}" dt="2023-02-09T15:25:53.565" v="6941" actId="20577"/>
          <ac:spMkLst>
            <pc:docMk/>
            <pc:sldMk cId="1078632908" sldId="292"/>
            <ac:spMk id="10" creationId="{C2B3A154-D4D3-0BA3-0F6C-E0885D49D699}"/>
          </ac:spMkLst>
        </pc:spChg>
        <pc:spChg chg="add del mod">
          <ac:chgData name="Ammons,Dylan" userId="3c55e2f8-c714-44bc-a6fb-182f1578580d" providerId="ADAL" clId="{C241FD05-61CA-49A5-9BDA-611A488355F8}" dt="2023-01-31T04:49:50.678" v="3786" actId="478"/>
          <ac:spMkLst>
            <pc:docMk/>
            <pc:sldMk cId="1078632908" sldId="292"/>
            <ac:spMk id="10" creationId="{E5C11CBB-A3EB-55D2-3BAF-DFA075A7C77C}"/>
          </ac:spMkLst>
        </pc:spChg>
        <pc:spChg chg="add del mod">
          <ac:chgData name="Ammons,Dylan" userId="3c55e2f8-c714-44bc-a6fb-182f1578580d" providerId="ADAL" clId="{C241FD05-61CA-49A5-9BDA-611A488355F8}" dt="2023-01-10T20:49:56.429" v="2786" actId="478"/>
          <ac:spMkLst>
            <pc:docMk/>
            <pc:sldMk cId="1078632908" sldId="292"/>
            <ac:spMk id="12" creationId="{6130098F-3997-4506-D8CA-04F3DA8BFF55}"/>
          </ac:spMkLst>
        </pc:spChg>
        <pc:spChg chg="add mod">
          <ac:chgData name="Ammons,Dylan" userId="3c55e2f8-c714-44bc-a6fb-182f1578580d" providerId="ADAL" clId="{C241FD05-61CA-49A5-9BDA-611A488355F8}" dt="2023-01-17T18:26:37.720" v="3002" actId="1076"/>
          <ac:spMkLst>
            <pc:docMk/>
            <pc:sldMk cId="1078632908" sldId="292"/>
            <ac:spMk id="12" creationId="{FF43F4AA-F190-D9DC-C142-7ED2C3FC1823}"/>
          </ac:spMkLst>
        </pc:spChg>
        <pc:spChg chg="add mod">
          <ac:chgData name="Ammons,Dylan" userId="3c55e2f8-c714-44bc-a6fb-182f1578580d" providerId="ADAL" clId="{C241FD05-61CA-49A5-9BDA-611A488355F8}" dt="2023-02-09T15:22:08.717" v="6623" actId="1076"/>
          <ac:spMkLst>
            <pc:docMk/>
            <pc:sldMk cId="1078632908" sldId="292"/>
            <ac:spMk id="13" creationId="{8F408C45-B7D8-4C13-91C5-EB4C5ADE3C23}"/>
          </ac:spMkLst>
        </pc:spChg>
        <pc:spChg chg="add mod">
          <ac:chgData name="Ammons,Dylan" userId="3c55e2f8-c714-44bc-a6fb-182f1578580d" providerId="ADAL" clId="{C241FD05-61CA-49A5-9BDA-611A488355F8}" dt="2023-02-09T15:21:52.722" v="6619" actId="1076"/>
          <ac:spMkLst>
            <pc:docMk/>
            <pc:sldMk cId="1078632908" sldId="292"/>
            <ac:spMk id="14" creationId="{A0242D4D-F083-E8E0-6AD5-C8CBCEBC76EE}"/>
          </ac:spMkLst>
        </pc:spChg>
        <pc:spChg chg="add mod">
          <ac:chgData name="Ammons,Dylan" userId="3c55e2f8-c714-44bc-a6fb-182f1578580d" providerId="ADAL" clId="{C241FD05-61CA-49A5-9BDA-611A488355F8}" dt="2023-02-09T15:22:33.013" v="6640" actId="1037"/>
          <ac:spMkLst>
            <pc:docMk/>
            <pc:sldMk cId="1078632908" sldId="292"/>
            <ac:spMk id="15" creationId="{6073B2A2-D262-5AC2-8693-69C9A945F257}"/>
          </ac:spMkLst>
        </pc:spChg>
        <pc:spChg chg="mod">
          <ac:chgData name="Ammons,Dylan" userId="3c55e2f8-c714-44bc-a6fb-182f1578580d" providerId="ADAL" clId="{C241FD05-61CA-49A5-9BDA-611A488355F8}" dt="2023-02-09T15:22:20.709" v="6627" actId="1076"/>
          <ac:spMkLst>
            <pc:docMk/>
            <pc:sldMk cId="1078632908" sldId="292"/>
            <ac:spMk id="17" creationId="{D1177CEA-3264-4940-BFAA-DF3102F19A96}"/>
          </ac:spMkLst>
        </pc:spChg>
        <pc:spChg chg="add del">
          <ac:chgData name="Ammons,Dylan" userId="3c55e2f8-c714-44bc-a6fb-182f1578580d" providerId="ADAL" clId="{C241FD05-61CA-49A5-9BDA-611A488355F8}" dt="2023-01-31T04:48:36.502" v="3769" actId="22"/>
          <ac:spMkLst>
            <pc:docMk/>
            <pc:sldMk cId="1078632908" sldId="292"/>
            <ac:spMk id="18" creationId="{BC6C9D41-BCCE-4AA3-70C6-7F69A24E0548}"/>
          </ac:spMkLst>
        </pc:spChg>
        <pc:spChg chg="add del">
          <ac:chgData name="Ammons,Dylan" userId="3c55e2f8-c714-44bc-a6fb-182f1578580d" providerId="ADAL" clId="{C241FD05-61CA-49A5-9BDA-611A488355F8}" dt="2023-01-31T04:48:43.728" v="3773"/>
          <ac:spMkLst>
            <pc:docMk/>
            <pc:sldMk cId="1078632908" sldId="292"/>
            <ac:spMk id="19" creationId="{B4151AA2-ADED-97C4-3DF5-F6A2477AC88B}"/>
          </ac:spMkLst>
        </pc:spChg>
        <pc:spChg chg="add del mod">
          <ac:chgData name="Ammons,Dylan" userId="3c55e2f8-c714-44bc-a6fb-182f1578580d" providerId="ADAL" clId="{C241FD05-61CA-49A5-9BDA-611A488355F8}" dt="2023-02-09T15:22:13.130" v="6625" actId="478"/>
          <ac:spMkLst>
            <pc:docMk/>
            <pc:sldMk cId="1078632908" sldId="292"/>
            <ac:spMk id="21" creationId="{9CD6B321-4D35-AC64-C48A-20BAB700F432}"/>
          </ac:spMkLst>
        </pc:spChg>
        <pc:picChg chg="add mod">
          <ac:chgData name="Ammons,Dylan" userId="3c55e2f8-c714-44bc-a6fb-182f1578580d" providerId="ADAL" clId="{C241FD05-61CA-49A5-9BDA-611A488355F8}" dt="2023-02-09T15:22:03.304" v="6622" actId="1076"/>
          <ac:picMkLst>
            <pc:docMk/>
            <pc:sldMk cId="1078632908" sldId="292"/>
            <ac:picMk id="3" creationId="{F0BBC968-98C5-3A8D-4A84-7228430DF7BF}"/>
          </ac:picMkLst>
        </pc:picChg>
        <pc:picChg chg="add mod">
          <ac:chgData name="Ammons,Dylan" userId="3c55e2f8-c714-44bc-a6fb-182f1578580d" providerId="ADAL" clId="{C241FD05-61CA-49A5-9BDA-611A488355F8}" dt="2023-02-09T15:21:56.609" v="6620" actId="1076"/>
          <ac:picMkLst>
            <pc:docMk/>
            <pc:sldMk cId="1078632908" sldId="292"/>
            <ac:picMk id="4" creationId="{9A754B51-ACD3-CA69-A0B1-35ABC26A8313}"/>
          </ac:picMkLst>
        </pc:picChg>
        <pc:picChg chg="mod">
          <ac:chgData name="Ammons,Dylan" userId="3c55e2f8-c714-44bc-a6fb-182f1578580d" providerId="ADAL" clId="{C241FD05-61CA-49A5-9BDA-611A488355F8}" dt="2023-02-09T15:22:33.013" v="6640" actId="1037"/>
          <ac:picMkLst>
            <pc:docMk/>
            <pc:sldMk cId="1078632908" sldId="292"/>
            <ac:picMk id="5" creationId="{CDB22BA7-19E9-841F-FED6-0C7880D846D8}"/>
          </ac:picMkLst>
        </pc:picChg>
        <pc:picChg chg="mod">
          <ac:chgData name="Ammons,Dylan" userId="3c55e2f8-c714-44bc-a6fb-182f1578580d" providerId="ADAL" clId="{C241FD05-61CA-49A5-9BDA-611A488355F8}" dt="2023-02-09T15:22:33.013" v="6640" actId="1037"/>
          <ac:picMkLst>
            <pc:docMk/>
            <pc:sldMk cId="1078632908" sldId="292"/>
            <ac:picMk id="6" creationId="{3E96C101-1872-4E41-E1AB-47FBF73ED701}"/>
          </ac:picMkLst>
        </pc:picChg>
        <pc:picChg chg="mod">
          <ac:chgData name="Ammons,Dylan" userId="3c55e2f8-c714-44bc-a6fb-182f1578580d" providerId="ADAL" clId="{C241FD05-61CA-49A5-9BDA-611A488355F8}" dt="2023-02-09T15:22:33.013" v="6640" actId="1037"/>
          <ac:picMkLst>
            <pc:docMk/>
            <pc:sldMk cId="1078632908" sldId="292"/>
            <ac:picMk id="7" creationId="{95B9C1EB-A1CA-6482-8BC4-DCC242BD1764}"/>
          </ac:picMkLst>
        </pc:picChg>
        <pc:picChg chg="mod">
          <ac:chgData name="Ammons,Dylan" userId="3c55e2f8-c714-44bc-a6fb-182f1578580d" providerId="ADAL" clId="{C241FD05-61CA-49A5-9BDA-611A488355F8}" dt="2023-02-09T15:22:33.013" v="6640" actId="1037"/>
          <ac:picMkLst>
            <pc:docMk/>
            <pc:sldMk cId="1078632908" sldId="292"/>
            <ac:picMk id="8" creationId="{216A1977-DA57-49D8-86A8-47A0B93CB76D}"/>
          </ac:picMkLst>
        </pc:picChg>
        <pc:picChg chg="mod">
          <ac:chgData name="Ammons,Dylan" userId="3c55e2f8-c714-44bc-a6fb-182f1578580d" providerId="ADAL" clId="{C241FD05-61CA-49A5-9BDA-611A488355F8}" dt="2023-02-09T15:22:11.317" v="6624" actId="1076"/>
          <ac:picMkLst>
            <pc:docMk/>
            <pc:sldMk cId="1078632908" sldId="292"/>
            <ac:picMk id="9" creationId="{9B8258D7-AF66-466B-5A06-A94F610ACB94}"/>
          </ac:picMkLst>
        </pc:picChg>
        <pc:picChg chg="del mod">
          <ac:chgData name="Ammons,Dylan" userId="3c55e2f8-c714-44bc-a6fb-182f1578580d" providerId="ADAL" clId="{C241FD05-61CA-49A5-9BDA-611A488355F8}" dt="2023-01-31T04:48:32.067" v="3767" actId="478"/>
          <ac:picMkLst>
            <pc:docMk/>
            <pc:sldMk cId="1078632908" sldId="292"/>
            <ac:picMk id="11" creationId="{4F09FBBE-08BD-38BD-56E5-393CFA43E0EF}"/>
          </ac:picMkLst>
        </pc:picChg>
        <pc:picChg chg="add mod">
          <ac:chgData name="Ammons,Dylan" userId="3c55e2f8-c714-44bc-a6fb-182f1578580d" providerId="ADAL" clId="{C241FD05-61CA-49A5-9BDA-611A488355F8}" dt="2023-02-09T15:22:20.709" v="6627" actId="1076"/>
          <ac:picMkLst>
            <pc:docMk/>
            <pc:sldMk cId="1078632908" sldId="292"/>
            <ac:picMk id="16" creationId="{5BA616B6-199D-86F7-27BE-F0ED3844D97F}"/>
          </ac:picMkLst>
        </pc:picChg>
        <pc:picChg chg="add mod modCrop">
          <ac:chgData name="Ammons,Dylan" userId="3c55e2f8-c714-44bc-a6fb-182f1578580d" providerId="ADAL" clId="{C241FD05-61CA-49A5-9BDA-611A488355F8}" dt="2023-02-09T15:22:15.833" v="6626" actId="1076"/>
          <ac:picMkLst>
            <pc:docMk/>
            <pc:sldMk cId="1078632908" sldId="292"/>
            <ac:picMk id="20" creationId="{29FBD31E-5FA5-1B1B-41BA-911CF58A381A}"/>
          </ac:picMkLst>
        </pc:picChg>
      </pc:sldChg>
      <pc:sldChg chg="addSp delSp modSp new mod">
        <pc:chgData name="Ammons,Dylan" userId="3c55e2f8-c714-44bc-a6fb-182f1578580d" providerId="ADAL" clId="{C241FD05-61CA-49A5-9BDA-611A488355F8}" dt="2023-01-31T02:50:18.942" v="3701" actId="20577"/>
        <pc:sldMkLst>
          <pc:docMk/>
          <pc:sldMk cId="2197386855" sldId="293"/>
        </pc:sldMkLst>
        <pc:spChg chg="del">
          <ac:chgData name="Ammons,Dylan" userId="3c55e2f8-c714-44bc-a6fb-182f1578580d" providerId="ADAL" clId="{C241FD05-61CA-49A5-9BDA-611A488355F8}" dt="2023-01-04T17:41:56.954" v="64" actId="478"/>
          <ac:spMkLst>
            <pc:docMk/>
            <pc:sldMk cId="2197386855" sldId="293"/>
            <ac:spMk id="2" creationId="{36DA581A-4224-5053-7412-862173B9E048}"/>
          </ac:spMkLst>
        </pc:spChg>
        <pc:spChg chg="add mod">
          <ac:chgData name="Ammons,Dylan" userId="3c55e2f8-c714-44bc-a6fb-182f1578580d" providerId="ADAL" clId="{C241FD05-61CA-49A5-9BDA-611A488355F8}" dt="2023-01-31T02:50:18.942" v="3701" actId="20577"/>
          <ac:spMkLst>
            <pc:docMk/>
            <pc:sldMk cId="2197386855" sldId="293"/>
            <ac:spMk id="2" creationId="{89431443-70F9-0B05-42EB-D150098EB843}"/>
          </ac:spMkLst>
        </pc:spChg>
        <pc:spChg chg="del">
          <ac:chgData name="Ammons,Dylan" userId="3c55e2f8-c714-44bc-a6fb-182f1578580d" providerId="ADAL" clId="{C241FD05-61CA-49A5-9BDA-611A488355F8}" dt="2023-01-04T17:41:56.954" v="64" actId="478"/>
          <ac:spMkLst>
            <pc:docMk/>
            <pc:sldMk cId="2197386855" sldId="293"/>
            <ac:spMk id="3" creationId="{AB3F1A8A-B558-9C18-7404-CDD8C0C3D030}"/>
          </ac:spMkLst>
        </pc:spChg>
        <pc:graphicFrameChg chg="add mod modGraphic">
          <ac:chgData name="Ammons,Dylan" userId="3c55e2f8-c714-44bc-a6fb-182f1578580d" providerId="ADAL" clId="{C241FD05-61CA-49A5-9BDA-611A488355F8}" dt="2023-01-04T17:42:55.469" v="90" actId="2162"/>
          <ac:graphicFrameMkLst>
            <pc:docMk/>
            <pc:sldMk cId="2197386855" sldId="293"/>
            <ac:graphicFrameMk id="4" creationId="{483F80B4-6F39-A291-4471-2EFAC182DE20}"/>
          </ac:graphicFrameMkLst>
        </pc:graphicFrameChg>
      </pc:sldChg>
      <pc:sldChg chg="addSp delSp modSp new mod">
        <pc:chgData name="Ammons,Dylan" userId="3c55e2f8-c714-44bc-a6fb-182f1578580d" providerId="ADAL" clId="{C241FD05-61CA-49A5-9BDA-611A488355F8}" dt="2023-02-09T15:19:44.369" v="6613" actId="113"/>
        <pc:sldMkLst>
          <pc:docMk/>
          <pc:sldMk cId="1816197770" sldId="294"/>
        </pc:sldMkLst>
        <pc:spChg chg="del">
          <ac:chgData name="Ammons,Dylan" userId="3c55e2f8-c714-44bc-a6fb-182f1578580d" providerId="ADAL" clId="{C241FD05-61CA-49A5-9BDA-611A488355F8}" dt="2023-01-04T17:51:01.606" v="259" actId="478"/>
          <ac:spMkLst>
            <pc:docMk/>
            <pc:sldMk cId="1816197770" sldId="294"/>
            <ac:spMk id="2" creationId="{85469C0A-C7B6-8F23-6E47-8B901C2FFA0C}"/>
          </ac:spMkLst>
        </pc:spChg>
        <pc:spChg chg="del">
          <ac:chgData name="Ammons,Dylan" userId="3c55e2f8-c714-44bc-a6fb-182f1578580d" providerId="ADAL" clId="{C241FD05-61CA-49A5-9BDA-611A488355F8}" dt="2023-01-04T17:51:01.606" v="259" actId="478"/>
          <ac:spMkLst>
            <pc:docMk/>
            <pc:sldMk cId="1816197770" sldId="294"/>
            <ac:spMk id="3" creationId="{07BE0E1B-E24B-8D24-F056-0671ABE28F6E}"/>
          </ac:spMkLst>
        </pc:spChg>
        <pc:spChg chg="add mod">
          <ac:chgData name="Ammons,Dylan" userId="3c55e2f8-c714-44bc-a6fb-182f1578580d" providerId="ADAL" clId="{C241FD05-61CA-49A5-9BDA-611A488355F8}" dt="2023-02-09T15:14:54.972" v="6252" actId="1076"/>
          <ac:spMkLst>
            <pc:docMk/>
            <pc:sldMk cId="1816197770" sldId="294"/>
            <ac:spMk id="3" creationId="{45855F29-B1FB-63D2-3FBE-8590DD6CCC5C}"/>
          </ac:spMkLst>
        </pc:spChg>
        <pc:spChg chg="add del mod">
          <ac:chgData name="Ammons,Dylan" userId="3c55e2f8-c714-44bc-a6fb-182f1578580d" providerId="ADAL" clId="{C241FD05-61CA-49A5-9BDA-611A488355F8}" dt="2023-01-04T19:17:39.832" v="392" actId="478"/>
          <ac:spMkLst>
            <pc:docMk/>
            <pc:sldMk cId="1816197770" sldId="294"/>
            <ac:spMk id="5" creationId="{283CA316-7A6E-2F67-1C5F-2AD937B5A103}"/>
          </ac:spMkLst>
        </pc:spChg>
        <pc:spChg chg="add mod">
          <ac:chgData name="Ammons,Dylan" userId="3c55e2f8-c714-44bc-a6fb-182f1578580d" providerId="ADAL" clId="{C241FD05-61CA-49A5-9BDA-611A488355F8}" dt="2023-02-09T15:19:44.369" v="6613" actId="113"/>
          <ac:spMkLst>
            <pc:docMk/>
            <pc:sldMk cId="1816197770" sldId="294"/>
            <ac:spMk id="5" creationId="{5ED71690-B20A-D5DB-C802-1771DDF3ABAA}"/>
          </ac:spMkLst>
        </pc:spChg>
        <pc:spChg chg="add mod ord">
          <ac:chgData name="Ammons,Dylan" userId="3c55e2f8-c714-44bc-a6fb-182f1578580d" providerId="ADAL" clId="{C241FD05-61CA-49A5-9BDA-611A488355F8}" dt="2023-02-09T15:14:54.972" v="6252" actId="1076"/>
          <ac:spMkLst>
            <pc:docMk/>
            <pc:sldMk cId="1816197770" sldId="294"/>
            <ac:spMk id="7" creationId="{6429ADC8-5E3C-0442-3C54-0CC9AC19BF6B}"/>
          </ac:spMkLst>
        </pc:spChg>
        <pc:spChg chg="add mod ord">
          <ac:chgData name="Ammons,Dylan" userId="3c55e2f8-c714-44bc-a6fb-182f1578580d" providerId="ADAL" clId="{C241FD05-61CA-49A5-9BDA-611A488355F8}" dt="2023-02-09T15:15:55.803" v="6282" actId="166"/>
          <ac:spMkLst>
            <pc:docMk/>
            <pc:sldMk cId="1816197770" sldId="294"/>
            <ac:spMk id="9" creationId="{BC6D503E-9A37-1894-FCA9-B72081172A37}"/>
          </ac:spMkLst>
        </pc:spChg>
        <pc:spChg chg="add mod">
          <ac:chgData name="Ammons,Dylan" userId="3c55e2f8-c714-44bc-a6fb-182f1578580d" providerId="ADAL" clId="{C241FD05-61CA-49A5-9BDA-611A488355F8}" dt="2023-02-09T15:16:24.983" v="6288" actId="1076"/>
          <ac:spMkLst>
            <pc:docMk/>
            <pc:sldMk cId="1816197770" sldId="294"/>
            <ac:spMk id="10" creationId="{5CBB499B-52C7-F87B-90A5-5FB7F0803CF1}"/>
          </ac:spMkLst>
        </pc:spChg>
        <pc:spChg chg="add mod">
          <ac:chgData name="Ammons,Dylan" userId="3c55e2f8-c714-44bc-a6fb-182f1578580d" providerId="ADAL" clId="{C241FD05-61CA-49A5-9BDA-611A488355F8}" dt="2023-02-09T15:16:36.369" v="6292" actId="1076"/>
          <ac:spMkLst>
            <pc:docMk/>
            <pc:sldMk cId="1816197770" sldId="294"/>
            <ac:spMk id="11" creationId="{24402AA8-3EC5-8419-7A52-81E6B3439BF3}"/>
          </ac:spMkLst>
        </pc:spChg>
        <pc:spChg chg="mod">
          <ac:chgData name="Ammons,Dylan" userId="3c55e2f8-c714-44bc-a6fb-182f1578580d" providerId="ADAL" clId="{C241FD05-61CA-49A5-9BDA-611A488355F8}" dt="2023-02-09T15:15:24.021" v="6281" actId="1036"/>
          <ac:spMkLst>
            <pc:docMk/>
            <pc:sldMk cId="1816197770" sldId="294"/>
            <ac:spMk id="13" creationId="{99BF7047-A38F-45D1-AAA3-308F44802CBC}"/>
          </ac:spMkLst>
        </pc:spChg>
        <pc:spChg chg="mod">
          <ac:chgData name="Ammons,Dylan" userId="3c55e2f8-c714-44bc-a6fb-182f1578580d" providerId="ADAL" clId="{C241FD05-61CA-49A5-9BDA-611A488355F8}" dt="2023-02-09T15:15:24.021" v="6281" actId="1036"/>
          <ac:spMkLst>
            <pc:docMk/>
            <pc:sldMk cId="1816197770" sldId="294"/>
            <ac:spMk id="15" creationId="{C15C59F6-2DD9-4DDE-A0B2-5545C6BF147F}"/>
          </ac:spMkLst>
        </pc:spChg>
        <pc:picChg chg="add mod">
          <ac:chgData name="Ammons,Dylan" userId="3c55e2f8-c714-44bc-a6fb-182f1578580d" providerId="ADAL" clId="{C241FD05-61CA-49A5-9BDA-611A488355F8}" dt="2023-02-09T15:14:54.972" v="6252" actId="1076"/>
          <ac:picMkLst>
            <pc:docMk/>
            <pc:sldMk cId="1816197770" sldId="294"/>
            <ac:picMk id="2" creationId="{5C9833DF-1180-0B57-E95E-0537B580772A}"/>
          </ac:picMkLst>
        </pc:picChg>
        <pc:picChg chg="add mod">
          <ac:chgData name="Ammons,Dylan" userId="3c55e2f8-c714-44bc-a6fb-182f1578580d" providerId="ADAL" clId="{C241FD05-61CA-49A5-9BDA-611A488355F8}" dt="2023-02-09T15:16:21.602" v="6286" actId="1076"/>
          <ac:picMkLst>
            <pc:docMk/>
            <pc:sldMk cId="1816197770" sldId="294"/>
            <ac:picMk id="4" creationId="{D5294C64-D918-645F-26C0-EF8FEE3CD652}"/>
          </ac:picMkLst>
        </pc:picChg>
        <pc:picChg chg="add mod">
          <ac:chgData name="Ammons,Dylan" userId="3c55e2f8-c714-44bc-a6fb-182f1578580d" providerId="ADAL" clId="{C241FD05-61CA-49A5-9BDA-611A488355F8}" dt="2023-01-04T19:17:53.175" v="394" actId="1076"/>
          <ac:picMkLst>
            <pc:docMk/>
            <pc:sldMk cId="1816197770" sldId="294"/>
            <ac:picMk id="6" creationId="{5EE6F3A2-932E-7A61-187C-5E1AD327AAD3}"/>
          </ac:picMkLst>
        </pc:picChg>
        <pc:picChg chg="add mod">
          <ac:chgData name="Ammons,Dylan" userId="3c55e2f8-c714-44bc-a6fb-182f1578580d" providerId="ADAL" clId="{C241FD05-61CA-49A5-9BDA-611A488355F8}" dt="2023-01-09T20:22:06.447" v="1903" actId="1076"/>
          <ac:picMkLst>
            <pc:docMk/>
            <pc:sldMk cId="1816197770" sldId="294"/>
            <ac:picMk id="8" creationId="{6AAF3F3D-0ECF-16BF-ACFC-09FFA49E2A47}"/>
          </ac:picMkLst>
        </pc:picChg>
        <pc:picChg chg="mod">
          <ac:chgData name="Ammons,Dylan" userId="3c55e2f8-c714-44bc-a6fb-182f1578580d" providerId="ADAL" clId="{C241FD05-61CA-49A5-9BDA-611A488355F8}" dt="2023-02-09T15:15:24.021" v="6281" actId="1036"/>
          <ac:picMkLst>
            <pc:docMk/>
            <pc:sldMk cId="1816197770" sldId="294"/>
            <ac:picMk id="12" creationId="{B73C459C-1A6B-4DE9-A482-8FB1D7E69D78}"/>
          </ac:picMkLst>
        </pc:picChg>
        <pc:picChg chg="mod">
          <ac:chgData name="Ammons,Dylan" userId="3c55e2f8-c714-44bc-a6fb-182f1578580d" providerId="ADAL" clId="{C241FD05-61CA-49A5-9BDA-611A488355F8}" dt="2023-02-09T15:14:54.972" v="6252" actId="1076"/>
          <ac:picMkLst>
            <pc:docMk/>
            <pc:sldMk cId="1816197770" sldId="294"/>
            <ac:picMk id="14" creationId="{F9E25CF5-B462-47DD-ACA3-54EF1063EDA3}"/>
          </ac:picMkLst>
        </pc:picChg>
        <pc:picChg chg="mod">
          <ac:chgData name="Ammons,Dylan" userId="3c55e2f8-c714-44bc-a6fb-182f1578580d" providerId="ADAL" clId="{C241FD05-61CA-49A5-9BDA-611A488355F8}" dt="2023-02-09T15:15:06.178" v="6263" actId="1035"/>
          <ac:picMkLst>
            <pc:docMk/>
            <pc:sldMk cId="1816197770" sldId="294"/>
            <ac:picMk id="16" creationId="{86C4E8FE-A67A-4199-A6E7-78C38E0FBCF6}"/>
          </ac:picMkLst>
        </pc:picChg>
        <pc:picChg chg="mod">
          <ac:chgData name="Ammons,Dylan" userId="3c55e2f8-c714-44bc-a6fb-182f1578580d" providerId="ADAL" clId="{C241FD05-61CA-49A5-9BDA-611A488355F8}" dt="2023-02-09T15:15:24.021" v="6281" actId="1036"/>
          <ac:picMkLst>
            <pc:docMk/>
            <pc:sldMk cId="1816197770" sldId="294"/>
            <ac:picMk id="17" creationId="{B3E3EF77-D77D-4392-8FF2-C801C5C13176}"/>
          </ac:picMkLst>
        </pc:picChg>
      </pc:sldChg>
      <pc:sldChg chg="addSp delSp modSp new mod addCm delCm modCm">
        <pc:chgData name="Ammons,Dylan" userId="3c55e2f8-c714-44bc-a6fb-182f1578580d" providerId="ADAL" clId="{C241FD05-61CA-49A5-9BDA-611A488355F8}" dt="2023-02-09T14:31:04.866" v="4666" actId="20577"/>
        <pc:sldMkLst>
          <pc:docMk/>
          <pc:sldMk cId="2594980761" sldId="295"/>
        </pc:sldMkLst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2" creationId="{3186988D-C3C4-0B3E-EF9D-E484AE59E70A}"/>
          </ac:spMkLst>
        </pc:spChg>
        <pc:spChg chg="del">
          <ac:chgData name="Ammons,Dylan" userId="3c55e2f8-c714-44bc-a6fb-182f1578580d" providerId="ADAL" clId="{C241FD05-61CA-49A5-9BDA-611A488355F8}" dt="2023-01-04T17:56:49.999" v="313" actId="478"/>
          <ac:spMkLst>
            <pc:docMk/>
            <pc:sldMk cId="2594980761" sldId="295"/>
            <ac:spMk id="2" creationId="{D3E22D0A-419E-35F7-77C9-5198113B6B78}"/>
          </ac:spMkLst>
        </pc:spChg>
        <pc:spChg chg="add del">
          <ac:chgData name="Ammons,Dylan" userId="3c55e2f8-c714-44bc-a6fb-182f1578580d" providerId="ADAL" clId="{C241FD05-61CA-49A5-9BDA-611A488355F8}" dt="2023-01-06T15:27:05.591" v="1025"/>
          <ac:spMkLst>
            <pc:docMk/>
            <pc:sldMk cId="2594980761" sldId="295"/>
            <ac:spMk id="2" creationId="{D5F693EB-4C7C-9C8D-7DE8-E155970BE4C2}"/>
          </ac:spMkLst>
        </pc:spChg>
        <pc:spChg chg="del">
          <ac:chgData name="Ammons,Dylan" userId="3c55e2f8-c714-44bc-a6fb-182f1578580d" providerId="ADAL" clId="{C241FD05-61CA-49A5-9BDA-611A488355F8}" dt="2023-01-04T17:56:49.999" v="313" actId="478"/>
          <ac:spMkLst>
            <pc:docMk/>
            <pc:sldMk cId="2594980761" sldId="295"/>
            <ac:spMk id="3" creationId="{5D664D1E-E6D6-E6A2-1CFD-8D16B57B1C81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" creationId="{8197316C-BCE9-47DC-B63B-AEBCC0B551EE}"/>
          </ac:spMkLst>
        </pc:spChg>
        <pc:spChg chg="add del mod">
          <ac:chgData name="Ammons,Dylan" userId="3c55e2f8-c714-44bc-a6fb-182f1578580d" providerId="ADAL" clId="{C241FD05-61CA-49A5-9BDA-611A488355F8}" dt="2023-01-04T18:09:09.751" v="357" actId="478"/>
          <ac:spMkLst>
            <pc:docMk/>
            <pc:sldMk cId="2594980761" sldId="295"/>
            <ac:spMk id="6" creationId="{2BF12709-C909-FE96-BE71-16385AF8244F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6" creationId="{9ACE4BBE-AD29-9E42-EFD2-E8C50F24B798}"/>
          </ac:spMkLst>
        </pc:spChg>
        <pc:spChg chg="add del">
          <ac:chgData name="Ammons,Dylan" userId="3c55e2f8-c714-44bc-a6fb-182f1578580d" providerId="ADAL" clId="{C241FD05-61CA-49A5-9BDA-611A488355F8}" dt="2023-01-06T15:44:01.675" v="1035"/>
          <ac:spMkLst>
            <pc:docMk/>
            <pc:sldMk cId="2594980761" sldId="295"/>
            <ac:spMk id="6" creationId="{9F8974FC-7FD8-2A72-EA7E-735CA19589A7}"/>
          </ac:spMkLst>
        </pc:spChg>
        <pc:spChg chg="add del">
          <ac:chgData name="Ammons,Dylan" userId="3c55e2f8-c714-44bc-a6fb-182f1578580d" providerId="ADAL" clId="{C241FD05-61CA-49A5-9BDA-611A488355F8}" dt="2023-01-31T04:18:51.309" v="3751"/>
          <ac:spMkLst>
            <pc:docMk/>
            <pc:sldMk cId="2594980761" sldId="295"/>
            <ac:spMk id="7" creationId="{ECBD65EC-081F-B9A2-8E96-A419CB190186}"/>
          </ac:spMkLst>
        </pc:spChg>
        <pc:spChg chg="add del">
          <ac:chgData name="Ammons,Dylan" userId="3c55e2f8-c714-44bc-a6fb-182f1578580d" providerId="ADAL" clId="{C241FD05-61CA-49A5-9BDA-611A488355F8}" dt="2023-01-06T15:53:58.690" v="1044"/>
          <ac:spMkLst>
            <pc:docMk/>
            <pc:sldMk cId="2594980761" sldId="295"/>
            <ac:spMk id="8" creationId="{B0669B1D-EFD6-1DC9-397B-883F0A128E39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12" creationId="{4085F71A-5260-ED03-6397-A19B4AEB1C31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13" creationId="{32637F57-7D8C-C769-D292-F7C193761B3E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14" creationId="{31976A07-1867-62BD-8A7C-77C63A221046}"/>
          </ac:spMkLst>
        </pc:spChg>
        <pc:spChg chg="add mod or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15" creationId="{333B9AE1-86E2-4063-2F51-B0BE13152F7D}"/>
          </ac:spMkLst>
        </pc:spChg>
        <pc:spChg chg="add mo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16" creationId="{19EFD39E-0007-4CAE-7C33-FB94A7F8550E}"/>
          </ac:spMkLst>
        </pc:spChg>
        <pc:spChg chg="add del mod">
          <ac:chgData name="Ammons,Dylan" userId="3c55e2f8-c714-44bc-a6fb-182f1578580d" providerId="ADAL" clId="{C241FD05-61CA-49A5-9BDA-611A488355F8}" dt="2023-01-06T16:24:51.924" v="1235" actId="478"/>
          <ac:spMkLst>
            <pc:docMk/>
            <pc:sldMk cId="2594980761" sldId="295"/>
            <ac:spMk id="17" creationId="{663E0015-9F04-D382-05A1-135B54F2D189}"/>
          </ac:spMkLst>
        </pc:spChg>
        <pc:spChg chg="add del">
          <ac:chgData name="Ammons,Dylan" userId="3c55e2f8-c714-44bc-a6fb-182f1578580d" providerId="ADAL" clId="{C241FD05-61CA-49A5-9BDA-611A488355F8}" dt="2023-02-09T14:28:50.949" v="4653" actId="22"/>
          <ac:spMkLst>
            <pc:docMk/>
            <pc:sldMk cId="2594980761" sldId="295"/>
            <ac:spMk id="17" creationId="{9768896F-D224-2F35-0ACB-8C5F954CCF69}"/>
          </ac:spMkLst>
        </pc:spChg>
        <pc:spChg chg="add del mod">
          <ac:chgData name="Ammons,Dylan" userId="3c55e2f8-c714-44bc-a6fb-182f1578580d" providerId="ADAL" clId="{C241FD05-61CA-49A5-9BDA-611A488355F8}" dt="2023-02-09T14:29:02.111" v="4657" actId="22"/>
          <ac:spMkLst>
            <pc:docMk/>
            <pc:sldMk cId="2594980761" sldId="295"/>
            <ac:spMk id="19" creationId="{8C99D8C6-6A1F-BD09-E478-BAE58E795B3B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27" creationId="{A0EE6676-9F9C-2E0C-ADF0-E6EE2B29C608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28" creationId="{0273A2CB-4D0A-3050-9F22-CEB2C8BFE473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29" creationId="{872A3226-EBA9-9B86-C778-40D053369892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30" creationId="{A56EEBE0-DAFD-F681-452A-300F7437ADBD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31" creationId="{D9188A52-47E9-1F17-9F52-EE6089CA1E70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32" creationId="{CF363227-2C69-BA6E-BB22-18DD3ACAA233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33" creationId="{6DE1491D-06A0-DC83-1347-CA010DF25509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39" creationId="{FF4F7AE9-1879-7A9B-98EE-647D2584C3AD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0" creationId="{A0DC896A-E414-B6E9-F51A-FC982D356153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1" creationId="{B30A1ABC-28B1-E29E-7C54-228849736EBB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2" creationId="{3AE36D5E-8DB4-5726-3907-7C5B5215AE74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3" creationId="{671F16AE-448C-C27A-7A5A-71C3EAFA7C7C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4" creationId="{8DE616F7-51C9-6DBF-DDA7-F5C61A94E639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5" creationId="{53CC7F44-5E14-522A-BC63-C1AD207B6EF6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6" creationId="{904B2487-6DA7-9FE5-CE5A-000E1CC4DF66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48" creationId="{FBBCA413-53D0-2AF8-D08F-492EFC2110FA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0" creationId="{F4F2FF08-0C11-695E-B7F4-FB4CDEB0309D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2" creationId="{F71ACF60-04AE-FEC7-F999-2F62D4612E1A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5" creationId="{1F5AE25F-EC80-3F1C-5775-8D8E5A38E09B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6" creationId="{1D68EB1D-FCC6-4743-6E9C-604FAF5563C4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7" creationId="{BD2AA81C-2466-7D08-1B67-DA5B75E2EE79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8" creationId="{13EB0B46-4B18-B0B5-AE2D-10B12791013D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59" creationId="{D37F30B2-A157-9960-5E01-C1C994BF596D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60" creationId="{250B7E40-0D97-454E-CC28-938F47DD9CB3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61" creationId="{1032A784-C331-A2E0-952F-8535197CB93E}"/>
          </ac:spMkLst>
        </pc:spChg>
        <pc:spChg chg="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62" creationId="{08C5928E-3914-FF88-76C1-BEA09ABFFDDD}"/>
          </ac:spMkLst>
        </pc:spChg>
        <pc:spChg chg="add del">
          <ac:chgData name="Ammons,Dylan" userId="3c55e2f8-c714-44bc-a6fb-182f1578580d" providerId="ADAL" clId="{C241FD05-61CA-49A5-9BDA-611A488355F8}" dt="2023-02-09T14:29:07.862" v="4661" actId="22"/>
          <ac:spMkLst>
            <pc:docMk/>
            <pc:sldMk cId="2594980761" sldId="295"/>
            <ac:spMk id="64" creationId="{D83A23F7-D4EA-BD4C-5AEB-3861F4F65F27}"/>
          </ac:spMkLst>
        </pc:spChg>
        <pc:spChg chg="add del mod">
          <ac:chgData name="Ammons,Dylan" userId="3c55e2f8-c714-44bc-a6fb-182f1578580d" providerId="ADAL" clId="{C241FD05-61CA-49A5-9BDA-611A488355F8}" dt="2023-01-09T16:00:21.999" v="1663" actId="478"/>
          <ac:spMkLst>
            <pc:docMk/>
            <pc:sldMk cId="2594980761" sldId="295"/>
            <ac:spMk id="64" creationId="{E785A676-DFC9-1B6D-CFD3-C592F9E6ECE8}"/>
          </ac:spMkLst>
        </pc:spChg>
        <pc:spChg chg="add del mod">
          <ac:chgData name="Ammons,Dylan" userId="3c55e2f8-c714-44bc-a6fb-182f1578580d" providerId="ADAL" clId="{C241FD05-61CA-49A5-9BDA-611A488355F8}" dt="2023-01-09T16:00:20.697" v="1662" actId="478"/>
          <ac:spMkLst>
            <pc:docMk/>
            <pc:sldMk cId="2594980761" sldId="295"/>
            <ac:spMk id="65" creationId="{26DE599B-E09E-D262-11EA-39689A588735}"/>
          </ac:spMkLst>
        </pc:spChg>
        <pc:spChg chg="add mod">
          <ac:chgData name="Ammons,Dylan" userId="3c55e2f8-c714-44bc-a6fb-182f1578580d" providerId="ADAL" clId="{C241FD05-61CA-49A5-9BDA-611A488355F8}" dt="2023-02-09T14:31:04.866" v="4666" actId="20577"/>
          <ac:spMkLst>
            <pc:docMk/>
            <pc:sldMk cId="2594980761" sldId="295"/>
            <ac:spMk id="66" creationId="{CDF2ABDF-685F-2F1F-5EAE-681E3298B664}"/>
          </ac:spMkLst>
        </pc:spChg>
        <pc:spChg chg="add mod ord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70" creationId="{A1EF42B8-4B71-E5CA-F519-F8C06792A557}"/>
          </ac:spMkLst>
        </pc:spChg>
        <pc:spChg chg="add del mod">
          <ac:chgData name="Ammons,Dylan" userId="3c55e2f8-c714-44bc-a6fb-182f1578580d" providerId="ADAL" clId="{C241FD05-61CA-49A5-9BDA-611A488355F8}" dt="2023-01-04T18:08:51.793" v="356" actId="478"/>
          <ac:spMkLst>
            <pc:docMk/>
            <pc:sldMk cId="2594980761" sldId="295"/>
            <ac:spMk id="71" creationId="{6EE12BEC-BBB6-590E-ABE9-751219D12689}"/>
          </ac:spMkLst>
        </pc:spChg>
        <pc:spChg chg="add del mod">
          <ac:chgData name="Ammons,Dylan" userId="3c55e2f8-c714-44bc-a6fb-182f1578580d" providerId="ADAL" clId="{C241FD05-61CA-49A5-9BDA-611A488355F8}" dt="2023-01-04T18:08:48.309" v="355" actId="478"/>
          <ac:spMkLst>
            <pc:docMk/>
            <pc:sldMk cId="2594980761" sldId="295"/>
            <ac:spMk id="72" creationId="{E86FC8E7-92D0-41AC-72D6-4D5C228CCFD6}"/>
          </ac:spMkLst>
        </pc:spChg>
        <pc:spChg chg="add del mod">
          <ac:chgData name="Ammons,Dylan" userId="3c55e2f8-c714-44bc-a6fb-182f1578580d" providerId="ADAL" clId="{C241FD05-61CA-49A5-9BDA-611A488355F8}" dt="2023-01-06T16:24:53.968" v="1236" actId="478"/>
          <ac:spMkLst>
            <pc:docMk/>
            <pc:sldMk cId="2594980761" sldId="295"/>
            <ac:spMk id="73" creationId="{1CF1548E-6303-2A25-521F-EB6118147A98}"/>
          </ac:spMkLst>
        </pc:spChg>
        <pc:spChg chg="add del">
          <ac:chgData name="Ammons,Dylan" userId="3c55e2f8-c714-44bc-a6fb-182f1578580d" providerId="ADAL" clId="{C241FD05-61CA-49A5-9BDA-611A488355F8}" dt="2023-01-09T12:56:44.046" v="1284"/>
          <ac:spMkLst>
            <pc:docMk/>
            <pc:sldMk cId="2594980761" sldId="295"/>
            <ac:spMk id="89" creationId="{B5579CAB-2D99-6CAA-A24D-1A5FA00B1E55}"/>
          </ac:spMkLst>
        </pc:spChg>
        <pc:spChg chg="add del">
          <ac:chgData name="Ammons,Dylan" userId="3c55e2f8-c714-44bc-a6fb-182f1578580d" providerId="ADAL" clId="{C241FD05-61CA-49A5-9BDA-611A488355F8}" dt="2023-01-09T13:00:50.751" v="1293"/>
          <ac:spMkLst>
            <pc:docMk/>
            <pc:sldMk cId="2594980761" sldId="295"/>
            <ac:spMk id="91" creationId="{1C59FEC3-50DC-0E5C-DD14-43A212292B67}"/>
          </ac:spMkLst>
        </pc:spChg>
        <pc:spChg chg="add 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94" creationId="{099ED204-6EE8-7E17-6DFD-9C96CF2DD335}"/>
          </ac:spMkLst>
        </pc:spChg>
        <pc:spChg chg="add 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95" creationId="{130B514D-E58D-CEED-BC41-8331A42A4292}"/>
          </ac:spMkLst>
        </pc:spChg>
        <pc:spChg chg="add 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97" creationId="{02A1BA4F-5F76-A308-A19F-1CBCCE426949}"/>
          </ac:spMkLst>
        </pc:spChg>
        <pc:spChg chg="add mod topLvl">
          <ac:chgData name="Ammons,Dylan" userId="3c55e2f8-c714-44bc-a6fb-182f1578580d" providerId="ADAL" clId="{C241FD05-61CA-49A5-9BDA-611A488355F8}" dt="2023-02-03T15:37:06.080" v="4362" actId="2711"/>
          <ac:spMkLst>
            <pc:docMk/>
            <pc:sldMk cId="2594980761" sldId="295"/>
            <ac:spMk id="98" creationId="{19C7C073-D9B4-2617-978E-28A546E96495}"/>
          </ac:spMkLst>
        </pc:spChg>
        <pc:spChg chg="add mod">
          <ac:chgData name="Ammons,Dylan" userId="3c55e2f8-c714-44bc-a6fb-182f1578580d" providerId="ADAL" clId="{C241FD05-61CA-49A5-9BDA-611A488355F8}" dt="2023-01-09T16:11:20.955" v="1778" actId="571"/>
          <ac:spMkLst>
            <pc:docMk/>
            <pc:sldMk cId="2594980761" sldId="295"/>
            <ac:spMk id="100" creationId="{A3A1E63C-D669-656D-5CB6-EBB61D628122}"/>
          </ac:spMkLst>
        </pc:spChg>
        <pc:spChg chg="add mod">
          <ac:chgData name="Ammons,Dylan" userId="3c55e2f8-c714-44bc-a6fb-182f1578580d" providerId="ADAL" clId="{C241FD05-61CA-49A5-9BDA-611A488355F8}" dt="2023-01-09T16:11:20.955" v="1778" actId="571"/>
          <ac:spMkLst>
            <pc:docMk/>
            <pc:sldMk cId="2594980761" sldId="295"/>
            <ac:spMk id="101" creationId="{390023C8-347B-DB05-0581-D33CD0848D39}"/>
          </ac:spMkLst>
        </pc:spChg>
        <pc:spChg chg="add mod">
          <ac:chgData name="Ammons,Dylan" userId="3c55e2f8-c714-44bc-a6fb-182f1578580d" providerId="ADAL" clId="{C241FD05-61CA-49A5-9BDA-611A488355F8}" dt="2023-01-09T16:11:20.955" v="1778" actId="571"/>
          <ac:spMkLst>
            <pc:docMk/>
            <pc:sldMk cId="2594980761" sldId="295"/>
            <ac:spMk id="103" creationId="{30C0CE4B-CC51-3E1E-2829-63D1B9C2574D}"/>
          </ac:spMkLst>
        </pc:spChg>
        <pc:spChg chg="add mod">
          <ac:chgData name="Ammons,Dylan" userId="3c55e2f8-c714-44bc-a6fb-182f1578580d" providerId="ADAL" clId="{C241FD05-61CA-49A5-9BDA-611A488355F8}" dt="2023-01-09T16:11:17.655" v="1775" actId="571"/>
          <ac:spMkLst>
            <pc:docMk/>
            <pc:sldMk cId="2594980761" sldId="295"/>
            <ac:spMk id="104" creationId="{473C1EB3-FA82-EBAE-7CC7-AB3DCA136FBB}"/>
          </ac:spMkLst>
        </pc:spChg>
        <pc:spChg chg="add mod">
          <ac:chgData name="Ammons,Dylan" userId="3c55e2f8-c714-44bc-a6fb-182f1578580d" providerId="ADAL" clId="{C241FD05-61CA-49A5-9BDA-611A488355F8}" dt="2023-01-09T16:11:17.655" v="1775" actId="571"/>
          <ac:spMkLst>
            <pc:docMk/>
            <pc:sldMk cId="2594980761" sldId="295"/>
            <ac:spMk id="105" creationId="{ED6DF7F6-15D7-F549-1A00-0F5C189583FD}"/>
          </ac:spMkLst>
        </pc:spChg>
        <pc:spChg chg="add mod">
          <ac:chgData name="Ammons,Dylan" userId="3c55e2f8-c714-44bc-a6fb-182f1578580d" providerId="ADAL" clId="{C241FD05-61CA-49A5-9BDA-611A488355F8}" dt="2023-01-09T16:11:17.655" v="1775" actId="571"/>
          <ac:spMkLst>
            <pc:docMk/>
            <pc:sldMk cId="2594980761" sldId="295"/>
            <ac:spMk id="106" creationId="{701B2D20-8B8B-4249-9E76-963ACADDC7F4}"/>
          </ac:spMkLst>
        </pc:spChg>
        <pc:spChg chg="add mod">
          <ac:chgData name="Ammons,Dylan" userId="3c55e2f8-c714-44bc-a6fb-182f1578580d" providerId="ADAL" clId="{C241FD05-61CA-49A5-9BDA-611A488355F8}" dt="2023-01-09T16:11:17.655" v="1775" actId="571"/>
          <ac:spMkLst>
            <pc:docMk/>
            <pc:sldMk cId="2594980761" sldId="295"/>
            <ac:spMk id="108" creationId="{36E31326-60FE-01CF-01AE-F2A44A846641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09" creationId="{AD7C8E14-628E-55F5-7D31-DD902626A696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0" creationId="{ECA0DD7A-1B3E-7F4F-53E0-3BA6FF5DD550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1" creationId="{62E8E3CC-8A9C-D1A6-7E61-1C9469A5DFBE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2" creationId="{907AC7CE-F58D-5196-7202-3ABAC3B55A76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3" creationId="{970C035C-B34C-79B0-4D8D-A8A1B7073BD7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4" creationId="{6320D43E-53D5-1D96-C1DD-737EEBDC9AE3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5" creationId="{FD36FE81-088D-7E4D-6759-B0E1C4825CA4}"/>
          </ac:spMkLst>
        </pc:spChg>
        <pc:spChg chg="add mod">
          <ac:chgData name="Ammons,Dylan" userId="3c55e2f8-c714-44bc-a6fb-182f1578580d" providerId="ADAL" clId="{C241FD05-61CA-49A5-9BDA-611A488355F8}" dt="2023-01-09T16:10:44.095" v="1764" actId="571"/>
          <ac:spMkLst>
            <pc:docMk/>
            <pc:sldMk cId="2594980761" sldId="295"/>
            <ac:spMk id="117" creationId="{92DA3A0A-80EC-FC1C-52CC-E7C165F34F0B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18" creationId="{37FFE75D-ED2C-6739-CC3F-7A4A3E435379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19" creationId="{707F16E2-A8FD-110A-CE98-D2E9C13FA1CD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0" creationId="{DC2DB395-8CE2-9D3D-2F7C-A0EF544E2686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1" creationId="{41262D74-705D-12EC-B085-2363393906CD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2" creationId="{E7DF1DE0-179C-479B-E55C-39C86A9744C4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3" creationId="{56D44116-DBC9-689E-3086-F90A051B0ABA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4" creationId="{020B313C-CE24-1734-528B-C965C8D968A1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5" creationId="{8ADBD02A-3D13-BCE4-CD91-556A66517FD4}"/>
          </ac:spMkLst>
        </pc:spChg>
        <pc:spChg chg="add mod">
          <ac:chgData name="Ammons,Dylan" userId="3c55e2f8-c714-44bc-a6fb-182f1578580d" providerId="ADAL" clId="{C241FD05-61CA-49A5-9BDA-611A488355F8}" dt="2023-01-09T16:10:41.073" v="1761" actId="571"/>
          <ac:spMkLst>
            <pc:docMk/>
            <pc:sldMk cId="2594980761" sldId="295"/>
            <ac:spMk id="127" creationId="{E3BFE045-6416-B997-54CE-1C8F7DE15D6A}"/>
          </ac:spMkLst>
        </pc:spChg>
        <pc:grpChg chg="add del mod">
          <ac:chgData name="Ammons,Dylan" userId="3c55e2f8-c714-44bc-a6fb-182f1578580d" providerId="ADAL" clId="{C241FD05-61CA-49A5-9BDA-611A488355F8}" dt="2023-01-04T18:08:05.319" v="344" actId="478"/>
          <ac:grpSpMkLst>
            <pc:docMk/>
            <pc:sldMk cId="2594980761" sldId="295"/>
            <ac:grpSpMk id="8" creationId="{02F55E0A-DD65-5B26-E8B8-874A10D9CBB5}"/>
          </ac:grpSpMkLst>
        </pc:grpChg>
        <pc:grpChg chg="add del mod">
          <ac:chgData name="Ammons,Dylan" userId="3c55e2f8-c714-44bc-a6fb-182f1578580d" providerId="ADAL" clId="{C241FD05-61CA-49A5-9BDA-611A488355F8}" dt="2023-01-06T16:20:54.748" v="1147" actId="165"/>
          <ac:grpSpMkLst>
            <pc:docMk/>
            <pc:sldMk cId="2594980761" sldId="295"/>
            <ac:grpSpMk id="19" creationId="{E20BA8A7-60C6-77C3-5A51-353E929F0B31}"/>
          </ac:grpSpMkLst>
        </pc:grpChg>
        <pc:grpChg chg="add del mod">
          <ac:chgData name="Ammons,Dylan" userId="3c55e2f8-c714-44bc-a6fb-182f1578580d" providerId="ADAL" clId="{C241FD05-61CA-49A5-9BDA-611A488355F8}" dt="2023-01-09T16:09:55.336" v="1745" actId="165"/>
          <ac:grpSpMkLst>
            <pc:docMk/>
            <pc:sldMk cId="2594980761" sldId="295"/>
            <ac:grpSpMk id="99" creationId="{322A9200-49BA-9873-AA0D-35ABEE77F4A0}"/>
          </ac:grpSpMkLst>
        </pc:grpChg>
        <pc:picChg chg="add mod ord">
          <ac:chgData name="Ammons,Dylan" userId="3c55e2f8-c714-44bc-a6fb-182f1578580d" providerId="ADAL" clId="{C241FD05-61CA-49A5-9BDA-611A488355F8}" dt="2023-01-06T15:27:15.813" v="1029" actId="167"/>
          <ac:picMkLst>
            <pc:docMk/>
            <pc:sldMk cId="2594980761" sldId="295"/>
            <ac:picMk id="3" creationId="{ECCDE528-2734-FF20-7BE7-C2E99DD2E63A}"/>
          </ac:picMkLst>
        </pc:picChg>
        <pc:picChg chg="add mod">
          <ac:chgData name="Ammons,Dylan" userId="3c55e2f8-c714-44bc-a6fb-182f1578580d" providerId="ADAL" clId="{C241FD05-61CA-49A5-9BDA-611A488355F8}" dt="2023-01-20T21:52:46.690" v="3155" actId="1076"/>
          <ac:picMkLst>
            <pc:docMk/>
            <pc:sldMk cId="2594980761" sldId="295"/>
            <ac:picMk id="4" creationId="{3A39549D-7A73-EFDC-1726-DF1F560AD61F}"/>
          </ac:picMkLst>
        </pc:picChg>
        <pc:picChg chg="add del mod">
          <ac:chgData name="Ammons,Dylan" userId="3c55e2f8-c714-44bc-a6fb-182f1578580d" providerId="ADAL" clId="{C241FD05-61CA-49A5-9BDA-611A488355F8}" dt="2023-01-06T15:23:12.164" v="1021" actId="478"/>
          <ac:picMkLst>
            <pc:docMk/>
            <pc:sldMk cId="2594980761" sldId="295"/>
            <ac:picMk id="5" creationId="{511BFEA4-D76F-9906-8117-2C5B96168524}"/>
          </ac:picMkLst>
        </pc:picChg>
        <pc:picChg chg="add del mod">
          <ac:chgData name="Ammons,Dylan" userId="3c55e2f8-c714-44bc-a6fb-182f1578580d" providerId="ADAL" clId="{C241FD05-61CA-49A5-9BDA-611A488355F8}" dt="2023-01-11T15:50:32.081" v="2825" actId="478"/>
          <ac:picMkLst>
            <pc:docMk/>
            <pc:sldMk cId="2594980761" sldId="295"/>
            <ac:picMk id="7" creationId="{6F5E5E6B-9F9F-5769-1F14-A1A3374BCC3E}"/>
          </ac:picMkLst>
        </pc:picChg>
        <pc:picChg chg="add del mod">
          <ac:chgData name="Ammons,Dylan" userId="3c55e2f8-c714-44bc-a6fb-182f1578580d" providerId="ADAL" clId="{C241FD05-61CA-49A5-9BDA-611A488355F8}" dt="2023-01-06T15:53:48.088" v="1040" actId="478"/>
          <ac:picMkLst>
            <pc:docMk/>
            <pc:sldMk cId="2594980761" sldId="295"/>
            <ac:picMk id="7" creationId="{C78A1A55-CBF9-4516-D421-B750003C7866}"/>
          </ac:picMkLst>
        </pc:picChg>
        <pc:picChg chg="add del mod">
          <ac:chgData name="Ammons,Dylan" userId="3c55e2f8-c714-44bc-a6fb-182f1578580d" providerId="ADAL" clId="{C241FD05-61CA-49A5-9BDA-611A488355F8}" dt="2023-01-04T18:10:14.362" v="369" actId="478"/>
          <ac:picMkLst>
            <pc:docMk/>
            <pc:sldMk cId="2594980761" sldId="295"/>
            <ac:picMk id="7" creationId="{D67835DD-0E69-35F2-2F6F-446C33C58149}"/>
          </ac:picMkLst>
        </pc:picChg>
        <pc:picChg chg="add mod modCrop">
          <ac:chgData name="Ammons,Dylan" userId="3c55e2f8-c714-44bc-a6fb-182f1578580d" providerId="ADAL" clId="{C241FD05-61CA-49A5-9BDA-611A488355F8}" dt="2023-01-31T04:19:32.139" v="3766" actId="1076"/>
          <ac:picMkLst>
            <pc:docMk/>
            <pc:sldMk cId="2594980761" sldId="295"/>
            <ac:picMk id="8" creationId="{88FFFEDC-37E4-A9D7-60D2-5D6381EB5B88}"/>
          </ac:picMkLst>
        </pc:picChg>
        <pc:picChg chg="add del mod">
          <ac:chgData name="Ammons,Dylan" userId="3c55e2f8-c714-44bc-a6fb-182f1578580d" providerId="ADAL" clId="{C241FD05-61CA-49A5-9BDA-611A488355F8}" dt="2023-01-11T15:50:32.081" v="2825" actId="478"/>
          <ac:picMkLst>
            <pc:docMk/>
            <pc:sldMk cId="2594980761" sldId="295"/>
            <ac:picMk id="8" creationId="{E86D5FA8-3178-F338-BAEB-80541D70E1C2}"/>
          </ac:picMkLst>
        </pc:picChg>
        <pc:picChg chg="del mod topLvl modCrop">
          <ac:chgData name="Ammons,Dylan" userId="3c55e2f8-c714-44bc-a6fb-182f1578580d" providerId="ADAL" clId="{C241FD05-61CA-49A5-9BDA-611A488355F8}" dt="2023-01-06T16:32:58.309" v="1241" actId="478"/>
          <ac:picMkLst>
            <pc:docMk/>
            <pc:sldMk cId="2594980761" sldId="295"/>
            <ac:picMk id="9" creationId="{BE22D76D-AAEC-E24F-E516-5830D2A5A101}"/>
          </ac:picMkLst>
        </pc:picChg>
        <pc:picChg chg="add del mod">
          <ac:chgData name="Ammons,Dylan" userId="3c55e2f8-c714-44bc-a6fb-182f1578580d" providerId="ADAL" clId="{C241FD05-61CA-49A5-9BDA-611A488355F8}" dt="2023-02-03T15:36:17.235" v="4353" actId="478"/>
          <ac:picMkLst>
            <pc:docMk/>
            <pc:sldMk cId="2594980761" sldId="295"/>
            <ac:picMk id="9" creationId="{BE429662-E003-3B55-B296-1EE02FD97A10}"/>
          </ac:picMkLst>
        </pc:picChg>
        <pc:picChg chg="del mod topLvl">
          <ac:chgData name="Ammons,Dylan" userId="3c55e2f8-c714-44bc-a6fb-182f1578580d" providerId="ADAL" clId="{C241FD05-61CA-49A5-9BDA-611A488355F8}" dt="2023-01-04T18:08:05.319" v="344" actId="478"/>
          <ac:picMkLst>
            <pc:docMk/>
            <pc:sldMk cId="2594980761" sldId="295"/>
            <ac:picMk id="10" creationId="{4CF0FF97-044F-2FCD-E277-67777C8633AA}"/>
          </ac:picMkLst>
        </pc:picChg>
        <pc:picChg chg="add mod ord">
          <ac:chgData name="Ammons,Dylan" userId="3c55e2f8-c714-44bc-a6fb-182f1578580d" providerId="ADAL" clId="{C241FD05-61CA-49A5-9BDA-611A488355F8}" dt="2023-01-09T13:05:02.827" v="1300" actId="1076"/>
          <ac:picMkLst>
            <pc:docMk/>
            <pc:sldMk cId="2594980761" sldId="295"/>
            <ac:picMk id="10" creationId="{A29DAB5E-DE02-ECD1-A726-EEA7419A39DE}"/>
          </ac:picMkLst>
        </pc:picChg>
        <pc:picChg chg="add del mod">
          <ac:chgData name="Ammons,Dylan" userId="3c55e2f8-c714-44bc-a6fb-182f1578580d" providerId="ADAL" clId="{C241FD05-61CA-49A5-9BDA-611A488355F8}" dt="2023-02-03T15:36:44.784" v="4359" actId="478"/>
          <ac:picMkLst>
            <pc:docMk/>
            <pc:sldMk cId="2594980761" sldId="295"/>
            <ac:picMk id="11" creationId="{A4C81942-7C38-6717-BDE5-3016542B22C7}"/>
          </ac:picMkLst>
        </pc:picChg>
        <pc:picChg chg="add del mod modCrop">
          <ac:chgData name="Ammons,Dylan" userId="3c55e2f8-c714-44bc-a6fb-182f1578580d" providerId="ADAL" clId="{C241FD05-61CA-49A5-9BDA-611A488355F8}" dt="2023-01-10T14:54:36.592" v="2569" actId="21"/>
          <ac:picMkLst>
            <pc:docMk/>
            <pc:sldMk cId="2594980761" sldId="295"/>
            <ac:picMk id="11" creationId="{D00C302A-2622-7CCF-29B3-2C536EA511FB}"/>
          </ac:picMkLst>
        </pc:picChg>
        <pc:picChg chg="add del mod">
          <ac:chgData name="Ammons,Dylan" userId="3c55e2f8-c714-44bc-a6fb-182f1578580d" providerId="ADAL" clId="{C241FD05-61CA-49A5-9BDA-611A488355F8}" dt="2023-02-03T15:36:55.359" v="4361" actId="478"/>
          <ac:picMkLst>
            <pc:docMk/>
            <pc:sldMk cId="2594980761" sldId="295"/>
            <ac:picMk id="17" creationId="{0ACE650E-BF8E-5770-6075-B02C65825E0A}"/>
          </ac:picMkLst>
        </pc:picChg>
        <pc:picChg chg="add del mod modCrop">
          <ac:chgData name="Ammons,Dylan" userId="3c55e2f8-c714-44bc-a6fb-182f1578580d" providerId="ADAL" clId="{C241FD05-61CA-49A5-9BDA-611A488355F8}" dt="2023-01-31T04:19:21.737" v="3763" actId="478"/>
          <ac:picMkLst>
            <pc:docMk/>
            <pc:sldMk cId="2594980761" sldId="295"/>
            <ac:picMk id="18" creationId="{737CB72D-A524-C19C-EA15-15C0989DD312}"/>
          </ac:picMkLst>
        </pc:picChg>
        <pc:picChg chg="add del mod">
          <ac:chgData name="Ammons,Dylan" userId="3c55e2f8-c714-44bc-a6fb-182f1578580d" providerId="ADAL" clId="{C241FD05-61CA-49A5-9BDA-611A488355F8}" dt="2023-01-04T18:10:21.263" v="373" actId="478"/>
          <ac:picMkLst>
            <pc:docMk/>
            <pc:sldMk cId="2594980761" sldId="295"/>
            <ac:picMk id="18" creationId="{CBD87A08-6A4B-217C-80F2-5792159FCA94}"/>
          </ac:picMkLst>
        </pc:picChg>
        <pc:picChg chg="add mod ord">
          <ac:chgData name="Ammons,Dylan" userId="3c55e2f8-c714-44bc-a6fb-182f1578580d" providerId="ADAL" clId="{C241FD05-61CA-49A5-9BDA-611A488355F8}" dt="2023-02-03T15:36:48.926" v="4360" actId="167"/>
          <ac:picMkLst>
            <pc:docMk/>
            <pc:sldMk cId="2594980761" sldId="295"/>
            <ac:picMk id="19" creationId="{EBB8E61B-F036-F13F-968A-3DBF611EE696}"/>
          </ac:picMkLst>
        </pc:picChg>
        <pc:picChg chg="mod topLvl">
          <ac:chgData name="Ammons,Dylan" userId="3c55e2f8-c714-44bc-a6fb-182f1578580d" providerId="ADAL" clId="{C241FD05-61CA-49A5-9BDA-611A488355F8}" dt="2023-01-09T16:09:55.336" v="1745" actId="165"/>
          <ac:picMkLst>
            <pc:docMk/>
            <pc:sldMk cId="2594980761" sldId="295"/>
            <ac:picMk id="20" creationId="{506B5C47-DEC2-7385-B87C-6C8C7D54211C}"/>
          </ac:picMkLst>
        </pc:picChg>
        <pc:picChg chg="mod topLvl">
          <ac:chgData name="Ammons,Dylan" userId="3c55e2f8-c714-44bc-a6fb-182f1578580d" providerId="ADAL" clId="{C241FD05-61CA-49A5-9BDA-611A488355F8}" dt="2023-01-09T16:09:55.336" v="1745" actId="165"/>
          <ac:picMkLst>
            <pc:docMk/>
            <pc:sldMk cId="2594980761" sldId="295"/>
            <ac:picMk id="21" creationId="{32795876-5990-5DD4-336D-76C4ACF5795A}"/>
          </ac:picMkLst>
        </pc:picChg>
        <pc:picChg chg="mod topLvl">
          <ac:chgData name="Ammons,Dylan" userId="3c55e2f8-c714-44bc-a6fb-182f1578580d" providerId="ADAL" clId="{C241FD05-61CA-49A5-9BDA-611A488355F8}" dt="2023-01-09T16:09:55.336" v="1745" actId="165"/>
          <ac:picMkLst>
            <pc:docMk/>
            <pc:sldMk cId="2594980761" sldId="295"/>
            <ac:picMk id="22" creationId="{73B5FB5C-55DB-4818-BB89-45C59BB8D423}"/>
          </ac:picMkLst>
        </pc:picChg>
        <pc:picChg chg="mod topLvl">
          <ac:chgData name="Ammons,Dylan" userId="3c55e2f8-c714-44bc-a6fb-182f1578580d" providerId="ADAL" clId="{C241FD05-61CA-49A5-9BDA-611A488355F8}" dt="2023-01-09T16:09:55.336" v="1745" actId="165"/>
          <ac:picMkLst>
            <pc:docMk/>
            <pc:sldMk cId="2594980761" sldId="295"/>
            <ac:picMk id="54" creationId="{409C5AAC-3A02-83F8-0225-618251EFF266}"/>
          </ac:picMkLst>
        </pc:picChg>
        <pc:picChg chg="add del mod">
          <ac:chgData name="Ammons,Dylan" userId="3c55e2f8-c714-44bc-a6fb-182f1578580d" providerId="ADAL" clId="{C241FD05-61CA-49A5-9BDA-611A488355F8}" dt="2023-01-06T15:43:47.901" v="1030" actId="478"/>
          <ac:picMkLst>
            <pc:docMk/>
            <pc:sldMk cId="2594980761" sldId="295"/>
            <ac:picMk id="66" creationId="{45DA654D-57D5-9B5D-2673-429E61D7C673}"/>
          </ac:picMkLst>
        </pc:picChg>
        <pc:picChg chg="add del mod">
          <ac:chgData name="Ammons,Dylan" userId="3c55e2f8-c714-44bc-a6fb-182f1578580d" providerId="ADAL" clId="{C241FD05-61CA-49A5-9BDA-611A488355F8}" dt="2023-01-06T15:43:51.883" v="1031" actId="478"/>
          <ac:picMkLst>
            <pc:docMk/>
            <pc:sldMk cId="2594980761" sldId="295"/>
            <ac:picMk id="67" creationId="{FFC81607-83D2-8E6E-7EB0-88151C6D63C2}"/>
          </ac:picMkLst>
        </pc:picChg>
        <pc:picChg chg="add del mod">
          <ac:chgData name="Ammons,Dylan" userId="3c55e2f8-c714-44bc-a6fb-182f1578580d" providerId="ADAL" clId="{C241FD05-61CA-49A5-9BDA-611A488355F8}" dt="2023-01-06T15:43:51.883" v="1031" actId="478"/>
          <ac:picMkLst>
            <pc:docMk/>
            <pc:sldMk cId="2594980761" sldId="295"/>
            <ac:picMk id="68" creationId="{D993D364-7592-797C-7078-B19CFF40FC90}"/>
          </ac:picMkLst>
        </pc:picChg>
        <pc:picChg chg="add del mod">
          <ac:chgData name="Ammons,Dylan" userId="3c55e2f8-c714-44bc-a6fb-182f1578580d" providerId="ADAL" clId="{C241FD05-61CA-49A5-9BDA-611A488355F8}" dt="2023-01-06T15:43:51.883" v="1031" actId="478"/>
          <ac:picMkLst>
            <pc:docMk/>
            <pc:sldMk cId="2594980761" sldId="295"/>
            <ac:picMk id="69" creationId="{137E422B-BD21-BE45-1B5D-B40F22248A4C}"/>
          </ac:picMkLst>
        </pc:picChg>
        <pc:picChg chg="add del mod modCrop">
          <ac:chgData name="Ammons,Dylan" userId="3c55e2f8-c714-44bc-a6fb-182f1578580d" providerId="ADAL" clId="{C241FD05-61CA-49A5-9BDA-611A488355F8}" dt="2023-01-31T04:19:20.850" v="3762" actId="478"/>
          <ac:picMkLst>
            <pc:docMk/>
            <pc:sldMk cId="2594980761" sldId="295"/>
            <ac:picMk id="71" creationId="{9073210A-5C49-3085-0F4A-8699BD89CE8D}"/>
          </ac:picMkLst>
        </pc:picChg>
        <pc:picChg chg="add del mod">
          <ac:chgData name="Ammons,Dylan" userId="3c55e2f8-c714-44bc-a6fb-182f1578580d" providerId="ADAL" clId="{C241FD05-61CA-49A5-9BDA-611A488355F8}" dt="2023-01-06T16:14:34.573" v="1068" actId="478"/>
          <ac:picMkLst>
            <pc:docMk/>
            <pc:sldMk cId="2594980761" sldId="295"/>
            <ac:picMk id="72" creationId="{42A74C18-AF2D-0510-C5B3-EA64902DF1C5}"/>
          </ac:picMkLst>
        </pc:picChg>
        <pc:picChg chg="add del mod">
          <ac:chgData name="Ammons,Dylan" userId="3c55e2f8-c714-44bc-a6fb-182f1578580d" providerId="ADAL" clId="{C241FD05-61CA-49A5-9BDA-611A488355F8}" dt="2023-01-06T16:13:48.430" v="1055" actId="478"/>
          <ac:picMkLst>
            <pc:docMk/>
            <pc:sldMk cId="2594980761" sldId="295"/>
            <ac:picMk id="74" creationId="{C39C7C84-0287-A203-4B66-410ED41476AA}"/>
          </ac:picMkLst>
        </pc:picChg>
        <pc:picChg chg="add del mod">
          <ac:chgData name="Ammons,Dylan" userId="3c55e2f8-c714-44bc-a6fb-182f1578580d" providerId="ADAL" clId="{C241FD05-61CA-49A5-9BDA-611A488355F8}" dt="2023-01-09T12:56:33.051" v="1280" actId="478"/>
          <ac:picMkLst>
            <pc:docMk/>
            <pc:sldMk cId="2594980761" sldId="295"/>
            <ac:picMk id="75" creationId="{744DEE26-8ED7-C9D5-8B1E-FC43DF4425A7}"/>
          </ac:picMkLst>
        </pc:picChg>
        <pc:picChg chg="add del mod">
          <ac:chgData name="Ammons,Dylan" userId="3c55e2f8-c714-44bc-a6fb-182f1578580d" providerId="ADAL" clId="{C241FD05-61CA-49A5-9BDA-611A488355F8}" dt="2023-01-09T13:00:39.386" v="1289" actId="478"/>
          <ac:picMkLst>
            <pc:docMk/>
            <pc:sldMk cId="2594980761" sldId="295"/>
            <ac:picMk id="76" creationId="{F57CAE2F-DE20-4140-2C97-612F109BF2BB}"/>
          </ac:picMkLst>
        </pc:picChg>
        <pc:picChg chg="add del mod modCrop">
          <ac:chgData name="Ammons,Dylan" userId="3c55e2f8-c714-44bc-a6fb-182f1578580d" providerId="ADAL" clId="{C241FD05-61CA-49A5-9BDA-611A488355F8}" dt="2023-01-31T04:19:16.741" v="3758" actId="478"/>
          <ac:picMkLst>
            <pc:docMk/>
            <pc:sldMk cId="2594980761" sldId="295"/>
            <ac:picMk id="77" creationId="{2116ED6C-5DF5-9DA7-843B-5666E90B2B50}"/>
          </ac:picMkLst>
        </pc:picChg>
        <pc:picChg chg="add del mod modCrop">
          <ac:chgData name="Ammons,Dylan" userId="3c55e2f8-c714-44bc-a6fb-182f1578580d" providerId="ADAL" clId="{C241FD05-61CA-49A5-9BDA-611A488355F8}" dt="2023-01-31T04:19:19.890" v="3761" actId="478"/>
          <ac:picMkLst>
            <pc:docMk/>
            <pc:sldMk cId="2594980761" sldId="295"/>
            <ac:picMk id="78" creationId="{C57ED738-370D-4C28-BF87-666272681759}"/>
          </ac:picMkLst>
        </pc:picChg>
        <pc:picChg chg="add del mod modCrop">
          <ac:chgData name="Ammons,Dylan" userId="3c55e2f8-c714-44bc-a6fb-182f1578580d" providerId="ADAL" clId="{C241FD05-61CA-49A5-9BDA-611A488355F8}" dt="2023-01-31T04:19:18.916" v="3760" actId="478"/>
          <ac:picMkLst>
            <pc:docMk/>
            <pc:sldMk cId="2594980761" sldId="295"/>
            <ac:picMk id="79" creationId="{22D2AECA-629E-39E6-BB92-16A409F4D45F}"/>
          </ac:picMkLst>
        </pc:picChg>
        <pc:picChg chg="add del mod modCrop">
          <ac:chgData name="Ammons,Dylan" userId="3c55e2f8-c714-44bc-a6fb-182f1578580d" providerId="ADAL" clId="{C241FD05-61CA-49A5-9BDA-611A488355F8}" dt="2023-01-31T04:19:17.659" v="3759" actId="478"/>
          <ac:picMkLst>
            <pc:docMk/>
            <pc:sldMk cId="2594980761" sldId="295"/>
            <ac:picMk id="80" creationId="{FF88DCC2-6C7E-988B-9F7E-191638E2B1B7}"/>
          </ac:picMkLst>
        </pc:picChg>
        <pc:picChg chg="add del mod">
          <ac:chgData name="Ammons,Dylan" userId="3c55e2f8-c714-44bc-a6fb-182f1578580d" providerId="ADAL" clId="{C241FD05-61CA-49A5-9BDA-611A488355F8}" dt="2023-01-09T01:12:34.622" v="1272" actId="478"/>
          <ac:picMkLst>
            <pc:docMk/>
            <pc:sldMk cId="2594980761" sldId="295"/>
            <ac:picMk id="86" creationId="{0B4CC95D-9A73-910E-E99E-25212A0B7B00}"/>
          </ac:picMkLst>
        </pc:picChg>
        <pc:picChg chg="add del mod ord">
          <ac:chgData name="Ammons,Dylan" userId="3c55e2f8-c714-44bc-a6fb-182f1578580d" providerId="ADAL" clId="{C241FD05-61CA-49A5-9BDA-611A488355F8}" dt="2023-02-03T15:33:29.689" v="4348" actId="478"/>
          <ac:picMkLst>
            <pc:docMk/>
            <pc:sldMk cId="2594980761" sldId="295"/>
            <ac:picMk id="87" creationId="{93B34C37-9A38-5B6F-FF52-31E9E6DC6966}"/>
          </ac:picMkLst>
        </pc:picChg>
        <pc:picChg chg="add mod">
          <ac:chgData name="Ammons,Dylan" userId="3c55e2f8-c714-44bc-a6fb-182f1578580d" providerId="ADAL" clId="{C241FD05-61CA-49A5-9BDA-611A488355F8}" dt="2023-01-10T14:54:33.085" v="2568" actId="1038"/>
          <ac:picMkLst>
            <pc:docMk/>
            <pc:sldMk cId="2594980761" sldId="295"/>
            <ac:picMk id="88" creationId="{FCB422EA-1B3D-3F58-E5C4-3C40EF129752}"/>
          </ac:picMkLst>
        </pc:picChg>
        <pc:picChg chg="add mod">
          <ac:chgData name="Ammons,Dylan" userId="3c55e2f8-c714-44bc-a6fb-182f1578580d" providerId="ADAL" clId="{C241FD05-61CA-49A5-9BDA-611A488355F8}" dt="2023-01-10T14:54:33.085" v="2568" actId="1038"/>
          <ac:picMkLst>
            <pc:docMk/>
            <pc:sldMk cId="2594980761" sldId="295"/>
            <ac:picMk id="90" creationId="{4FD5DE78-F256-9BF6-0C68-CFFDD977A43C}"/>
          </ac:picMkLst>
        </pc:picChg>
        <pc:picChg chg="add mod">
          <ac:chgData name="Ammons,Dylan" userId="3c55e2f8-c714-44bc-a6fb-182f1578580d" providerId="ADAL" clId="{C241FD05-61CA-49A5-9BDA-611A488355F8}" dt="2023-02-03T15:36:39.222" v="4358" actId="554"/>
          <ac:picMkLst>
            <pc:docMk/>
            <pc:sldMk cId="2594980761" sldId="295"/>
            <ac:picMk id="92" creationId="{D3501793-9777-A294-7F5B-991346A410F0}"/>
          </ac:picMkLst>
        </pc:pic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23" creationId="{715127F8-BCB0-43A1-8848-DD78FC5DBA80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24" creationId="{E4F3B655-B071-98FB-2CD0-E9333AD4199F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25" creationId="{C81DCB6F-E8D4-9CFE-A392-7E509A597D30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26" creationId="{ABB7A813-BA83-6CC0-6424-DEEE6ADFC137}"/>
          </ac:cxnSpMkLst>
        </pc:cxnChg>
        <pc:cxnChg chg="mod topLvl">
          <ac:chgData name="Ammons,Dylan" userId="3c55e2f8-c714-44bc-a6fb-182f1578580d" providerId="ADAL" clId="{C241FD05-61CA-49A5-9BDA-611A488355F8}" dt="2023-01-09T16:11:23.984" v="1780" actId="1076"/>
          <ac:cxnSpMkLst>
            <pc:docMk/>
            <pc:sldMk cId="2594980761" sldId="295"/>
            <ac:cxnSpMk id="34" creationId="{B6592E5C-FE60-33B1-7F02-3AE903B74446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35" creationId="{7BB934D8-705B-2AEF-89A0-A068F0F0F565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36" creationId="{6E71855F-70AD-57AD-4974-27785A111176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37" creationId="{FB42C82B-653E-F9CB-B786-FE3E88CFCF75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38" creationId="{04C802CD-98DB-78CF-1DA1-F7BB3D746726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47" creationId="{E540D519-20AC-0571-4016-BADDB84FD99D}"/>
          </ac:cxnSpMkLst>
        </pc:cxnChg>
        <pc:cxnChg chg="mod or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49" creationId="{0F3440CA-B8A3-5D3C-86A6-0E2F298AA274}"/>
          </ac:cxnSpMkLst>
        </pc:cxnChg>
        <pc:cxnChg chg="mo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51" creationId="{7647BB2A-1C09-428F-F69B-69BE1FCFB697}"/>
          </ac:cxnSpMkLst>
        </pc:cxnChg>
        <pc:cxnChg chg="del mod topLvl">
          <ac:chgData name="Ammons,Dylan" userId="3c55e2f8-c714-44bc-a6fb-182f1578580d" providerId="ADAL" clId="{C241FD05-61CA-49A5-9BDA-611A488355F8}" dt="2023-01-09T16:01:02.463" v="1665" actId="478"/>
          <ac:cxnSpMkLst>
            <pc:docMk/>
            <pc:sldMk cId="2594980761" sldId="295"/>
            <ac:cxnSpMk id="53" creationId="{3ECBB310-B1E9-43F1-4CFD-5578E52F925A}"/>
          </ac:cxnSpMkLst>
        </pc:cxnChg>
        <pc:cxnChg chg="mod ord topLvl">
          <ac:chgData name="Ammons,Dylan" userId="3c55e2f8-c714-44bc-a6fb-182f1578580d" providerId="ADAL" clId="{C241FD05-61CA-49A5-9BDA-611A488355F8}" dt="2023-01-09T16:09:55.336" v="1745" actId="165"/>
          <ac:cxnSpMkLst>
            <pc:docMk/>
            <pc:sldMk cId="2594980761" sldId="295"/>
            <ac:cxnSpMk id="63" creationId="{DAA9D603-D323-48F2-F7B5-B2993D78BB9B}"/>
          </ac:cxnSpMkLst>
        </pc:cxnChg>
        <pc:cxnChg chg="add mod">
          <ac:chgData name="Ammons,Dylan" userId="3c55e2f8-c714-44bc-a6fb-182f1578580d" providerId="ADAL" clId="{C241FD05-61CA-49A5-9BDA-611A488355F8}" dt="2023-01-09T16:11:20.955" v="1778" actId="571"/>
          <ac:cxnSpMkLst>
            <pc:docMk/>
            <pc:sldMk cId="2594980761" sldId="295"/>
            <ac:cxnSpMk id="102" creationId="{2CA80FA3-71B3-1079-A38A-F372E3450833}"/>
          </ac:cxnSpMkLst>
        </pc:cxnChg>
        <pc:cxnChg chg="add mod">
          <ac:chgData name="Ammons,Dylan" userId="3c55e2f8-c714-44bc-a6fb-182f1578580d" providerId="ADAL" clId="{C241FD05-61CA-49A5-9BDA-611A488355F8}" dt="2023-01-09T16:11:17.655" v="1775" actId="571"/>
          <ac:cxnSpMkLst>
            <pc:docMk/>
            <pc:sldMk cId="2594980761" sldId="295"/>
            <ac:cxnSpMk id="107" creationId="{C2B812E6-F1FC-6943-3E92-26EC02B767B3}"/>
          </ac:cxnSpMkLst>
        </pc:cxnChg>
        <pc:cxnChg chg="add mod">
          <ac:chgData name="Ammons,Dylan" userId="3c55e2f8-c714-44bc-a6fb-182f1578580d" providerId="ADAL" clId="{C241FD05-61CA-49A5-9BDA-611A488355F8}" dt="2023-01-09T16:10:44.095" v="1764" actId="571"/>
          <ac:cxnSpMkLst>
            <pc:docMk/>
            <pc:sldMk cId="2594980761" sldId="295"/>
            <ac:cxnSpMk id="116" creationId="{C0FB3CFF-E6D4-A4AF-EDBD-841E2D48784C}"/>
          </ac:cxnSpMkLst>
        </pc:cxnChg>
        <pc:cxnChg chg="add mod">
          <ac:chgData name="Ammons,Dylan" userId="3c55e2f8-c714-44bc-a6fb-182f1578580d" providerId="ADAL" clId="{C241FD05-61CA-49A5-9BDA-611A488355F8}" dt="2023-01-09T16:10:41.073" v="1761" actId="571"/>
          <ac:cxnSpMkLst>
            <pc:docMk/>
            <pc:sldMk cId="2594980761" sldId="295"/>
            <ac:cxnSpMk id="126" creationId="{FFBAC4CD-F7B6-E3D4-C859-82BC75B2662F}"/>
          </ac:cxnSpMkLst>
        </pc:cxnChg>
      </pc:sldChg>
      <pc:sldChg chg="modSp new del mod">
        <pc:chgData name="Ammons,Dylan" userId="3c55e2f8-c714-44bc-a6fb-182f1578580d" providerId="ADAL" clId="{C241FD05-61CA-49A5-9BDA-611A488355F8}" dt="2023-02-09T15:59:44.281" v="7292" actId="47"/>
        <pc:sldMkLst>
          <pc:docMk/>
          <pc:sldMk cId="1955592354" sldId="296"/>
        </pc:sldMkLst>
        <pc:spChg chg="mod">
          <ac:chgData name="Ammons,Dylan" userId="3c55e2f8-c714-44bc-a6fb-182f1578580d" providerId="ADAL" clId="{C241FD05-61CA-49A5-9BDA-611A488355F8}" dt="2023-01-04T19:19:12.372" v="434" actId="20577"/>
          <ac:spMkLst>
            <pc:docMk/>
            <pc:sldMk cId="1955592354" sldId="296"/>
            <ac:spMk id="3" creationId="{AA436285-51E5-5B2F-C48C-4FBFD09F2BE0}"/>
          </ac:spMkLst>
        </pc:spChg>
      </pc:sldChg>
      <pc:sldChg chg="addSp delSp modSp new mod modCm">
        <pc:chgData name="Ammons,Dylan" userId="3c55e2f8-c714-44bc-a6fb-182f1578580d" providerId="ADAL" clId="{C241FD05-61CA-49A5-9BDA-611A488355F8}" dt="2023-02-08T15:16:00.201" v="4400" actId="1076"/>
        <pc:sldMkLst>
          <pc:docMk/>
          <pc:sldMk cId="3898407037" sldId="297"/>
        </pc:sldMkLst>
        <pc:spChg chg="add del mod">
          <ac:chgData name="Ammons,Dylan" userId="3c55e2f8-c714-44bc-a6fb-182f1578580d" providerId="ADAL" clId="{C241FD05-61CA-49A5-9BDA-611A488355F8}" dt="2023-01-10T20:18:11.870" v="2702" actId="478"/>
          <ac:spMkLst>
            <pc:docMk/>
            <pc:sldMk cId="3898407037" sldId="297"/>
            <ac:spMk id="2" creationId="{59F0B9FD-A311-5533-3F3F-4429608C8E84}"/>
          </ac:spMkLst>
        </pc:spChg>
        <pc:spChg chg="add del mod">
          <ac:chgData name="Ammons,Dylan" userId="3c55e2f8-c714-44bc-a6fb-182f1578580d" providerId="ADAL" clId="{C241FD05-61CA-49A5-9BDA-611A488355F8}" dt="2023-01-10T01:10:43.863" v="2037" actId="478"/>
          <ac:spMkLst>
            <pc:docMk/>
            <pc:sldMk cId="3898407037" sldId="297"/>
            <ac:spMk id="2" creationId="{7123E270-D6EE-3472-1509-AC341174FD70}"/>
          </ac:spMkLst>
        </pc:spChg>
        <pc:spChg chg="del">
          <ac:chgData name="Ammons,Dylan" userId="3c55e2f8-c714-44bc-a6fb-182f1578580d" providerId="ADAL" clId="{C241FD05-61CA-49A5-9BDA-611A488355F8}" dt="2023-01-04T19:28:28.822" v="477" actId="478"/>
          <ac:spMkLst>
            <pc:docMk/>
            <pc:sldMk cId="3898407037" sldId="297"/>
            <ac:spMk id="2" creationId="{E2D2929C-1E66-AEE1-1CF2-D80E3AFF6752}"/>
          </ac:spMkLst>
        </pc:spChg>
        <pc:spChg chg="add mod">
          <ac:chgData name="Ammons,Dylan" userId="3c55e2f8-c714-44bc-a6fb-182f1578580d" providerId="ADAL" clId="{C241FD05-61CA-49A5-9BDA-611A488355F8}" dt="2023-02-02T03:35:49.995" v="4140" actId="1076"/>
          <ac:spMkLst>
            <pc:docMk/>
            <pc:sldMk cId="3898407037" sldId="297"/>
            <ac:spMk id="3" creationId="{19440597-C82F-28EB-645A-2763A4548684}"/>
          </ac:spMkLst>
        </pc:spChg>
        <pc:spChg chg="del">
          <ac:chgData name="Ammons,Dylan" userId="3c55e2f8-c714-44bc-a6fb-182f1578580d" providerId="ADAL" clId="{C241FD05-61CA-49A5-9BDA-611A488355F8}" dt="2023-01-04T19:28:28.822" v="477" actId="478"/>
          <ac:spMkLst>
            <pc:docMk/>
            <pc:sldMk cId="3898407037" sldId="297"/>
            <ac:spMk id="3" creationId="{9BD5DB5F-58B8-2C43-5378-577988EE5CC4}"/>
          </ac:spMkLst>
        </pc:spChg>
        <pc:spChg chg="add del">
          <ac:chgData name="Ammons,Dylan" userId="3c55e2f8-c714-44bc-a6fb-182f1578580d" providerId="ADAL" clId="{C241FD05-61CA-49A5-9BDA-611A488355F8}" dt="2023-02-01T14:15:29.618" v="3911" actId="22"/>
          <ac:spMkLst>
            <pc:docMk/>
            <pc:sldMk cId="3898407037" sldId="297"/>
            <ac:spMk id="5" creationId="{6FE390AE-CE27-55D7-E7AA-87A38B337B53}"/>
          </ac:spMkLst>
        </pc:spChg>
        <pc:spChg chg="add mod">
          <ac:chgData name="Ammons,Dylan" userId="3c55e2f8-c714-44bc-a6fb-182f1578580d" providerId="ADAL" clId="{C241FD05-61CA-49A5-9BDA-611A488355F8}" dt="2023-02-02T03:35:44.218" v="4139" actId="1076"/>
          <ac:spMkLst>
            <pc:docMk/>
            <pc:sldMk cId="3898407037" sldId="297"/>
            <ac:spMk id="10" creationId="{34CED397-0418-FB64-9959-0E36CF71DA9A}"/>
          </ac:spMkLst>
        </pc:spChg>
        <pc:graphicFrameChg chg="add del mod">
          <ac:chgData name="Ammons,Dylan" userId="3c55e2f8-c714-44bc-a6fb-182f1578580d" providerId="ADAL" clId="{C241FD05-61CA-49A5-9BDA-611A488355F8}" dt="2023-02-08T15:15:19.611" v="4391"/>
          <ac:graphicFrameMkLst>
            <pc:docMk/>
            <pc:sldMk cId="3898407037" sldId="297"/>
            <ac:graphicFrameMk id="2" creationId="{1C69819B-7D19-0436-F4B7-D04268CE5E17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1-24T14:59:24.287" v="3379" actId="478"/>
          <ac:graphicFrameMkLst>
            <pc:docMk/>
            <pc:sldMk cId="3898407037" sldId="297"/>
            <ac:graphicFrameMk id="2" creationId="{5E580057-9274-2885-C477-0DAEDBE9E8AE}"/>
          </ac:graphicFrameMkLst>
        </pc:graphicFrameChg>
        <pc:graphicFrameChg chg="add del mod">
          <ac:chgData name="Ammons,Dylan" userId="3c55e2f8-c714-44bc-a6fb-182f1578580d" providerId="ADAL" clId="{C241FD05-61CA-49A5-9BDA-611A488355F8}" dt="2023-02-01T14:15:26.785" v="3908"/>
          <ac:graphicFrameMkLst>
            <pc:docMk/>
            <pc:sldMk cId="3898407037" sldId="297"/>
            <ac:graphicFrameMk id="2" creationId="{D7F2FF5C-4D47-F807-6575-6CC92AD5B549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10T01:10:56.250" v="2045"/>
          <ac:graphicFrameMkLst>
            <pc:docMk/>
            <pc:sldMk cId="3898407037" sldId="297"/>
            <ac:graphicFrameMk id="3" creationId="{951AB81F-08D7-4279-B73F-214BE69D7118}"/>
          </ac:graphicFrameMkLst>
        </pc:graphicFrameChg>
        <pc:graphicFrameChg chg="add mod modGraphic">
          <ac:chgData name="Ammons,Dylan" userId="3c55e2f8-c714-44bc-a6fb-182f1578580d" providerId="ADAL" clId="{C241FD05-61CA-49A5-9BDA-611A488355F8}" dt="2023-02-08T15:16:00.201" v="4400" actId="1076"/>
          <ac:graphicFrameMkLst>
            <pc:docMk/>
            <pc:sldMk cId="3898407037" sldId="297"/>
            <ac:graphicFrameMk id="4" creationId="{072DA802-A908-880D-47C3-7B13B454C363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04T19:28:39.404" v="487"/>
          <ac:graphicFrameMkLst>
            <pc:docMk/>
            <pc:sldMk cId="3898407037" sldId="297"/>
            <ac:graphicFrameMk id="4" creationId="{09AB3B84-B998-CC1F-6E6C-1C47083172EA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24T14:59:32.191" v="3384"/>
          <ac:graphicFrameMkLst>
            <pc:docMk/>
            <pc:sldMk cId="3898407037" sldId="297"/>
            <ac:graphicFrameMk id="4" creationId="{2C2EF1A5-BA61-B01C-4876-9DAC3F26E716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1-10T01:30:23.463" v="2062" actId="21"/>
          <ac:graphicFrameMkLst>
            <pc:docMk/>
            <pc:sldMk cId="3898407037" sldId="297"/>
            <ac:graphicFrameMk id="4" creationId="{47BE8975-ECB6-31FA-6B5B-D2DA84F75C98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1-17T12:10:49.308" v="2980" actId="478"/>
          <ac:graphicFrameMkLst>
            <pc:docMk/>
            <pc:sldMk cId="3898407037" sldId="297"/>
            <ac:graphicFrameMk id="4" creationId="{BC4C40DD-D341-9828-8D2E-7293EEC4EE8B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1-24T15:04:54.098" v="3420" actId="478"/>
          <ac:graphicFrameMkLst>
            <pc:docMk/>
            <pc:sldMk cId="3898407037" sldId="297"/>
            <ac:graphicFrameMk id="5" creationId="{85A3B390-250B-5C1E-204E-660C4ADD9BC8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1-10T01:10:43.863" v="2037" actId="478"/>
          <ac:graphicFrameMkLst>
            <pc:docMk/>
            <pc:sldMk cId="3898407037" sldId="297"/>
            <ac:graphicFrameMk id="5" creationId="{AAF134EE-BF52-889B-0B5E-9107CCA7B295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10T01:30:01.819" v="2052"/>
          <ac:graphicFrameMkLst>
            <pc:docMk/>
            <pc:sldMk cId="3898407037" sldId="297"/>
            <ac:graphicFrameMk id="6" creationId="{3F2266FB-9B3A-154B-CA1D-9D54791EE66E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24T15:04:23.772" v="3413"/>
          <ac:graphicFrameMkLst>
            <pc:docMk/>
            <pc:sldMk cId="3898407037" sldId="297"/>
            <ac:graphicFrameMk id="6" creationId="{4C89228D-66CF-2C08-8265-0EF3D7A64F40}"/>
          </ac:graphicFrameMkLst>
        </pc:graphicFrameChg>
        <pc:graphicFrameChg chg="add del mod">
          <ac:chgData name="Ammons,Dylan" userId="3c55e2f8-c714-44bc-a6fb-182f1578580d" providerId="ADAL" clId="{C241FD05-61CA-49A5-9BDA-611A488355F8}" dt="2023-02-01T14:15:36.761" v="3915"/>
          <ac:graphicFrameMkLst>
            <pc:docMk/>
            <pc:sldMk cId="3898407037" sldId="297"/>
            <ac:graphicFrameMk id="6" creationId="{530454F3-70A2-72C3-D5E3-3F6962FB41E5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10T20:18:11.870" v="2702" actId="478"/>
          <ac:graphicFrameMkLst>
            <pc:docMk/>
            <pc:sldMk cId="3898407037" sldId="297"/>
            <ac:graphicFrameMk id="7" creationId="{1C7430DB-12FD-AC08-BCF1-60698724CAA4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2-01T14:15:21.175" v="3903" actId="478"/>
          <ac:graphicFrameMkLst>
            <pc:docMk/>
            <pc:sldMk cId="3898407037" sldId="297"/>
            <ac:graphicFrameMk id="7" creationId="{E2325D24-B37C-AAAC-5140-94C7D5E05B7F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2-02T03:34:20.882" v="4124" actId="478"/>
          <ac:graphicFrameMkLst>
            <pc:docMk/>
            <pc:sldMk cId="3898407037" sldId="297"/>
            <ac:graphicFrameMk id="8" creationId="{7CD69E70-DFB7-4F06-BD57-911B85A6576D}"/>
          </ac:graphicFrameMkLst>
        </pc:graphicFrameChg>
        <pc:graphicFrameChg chg="add del mod">
          <ac:chgData name="Ammons,Dylan" userId="3c55e2f8-c714-44bc-a6fb-182f1578580d" providerId="ADAL" clId="{C241FD05-61CA-49A5-9BDA-611A488355F8}" dt="2023-02-02T03:34:26.114" v="4128"/>
          <ac:graphicFrameMkLst>
            <pc:docMk/>
            <pc:sldMk cId="3898407037" sldId="297"/>
            <ac:graphicFrameMk id="11" creationId="{79DC2F11-6BF4-38D5-E388-957546B467FB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2-08T15:14:47.409" v="4385" actId="478"/>
          <ac:graphicFrameMkLst>
            <pc:docMk/>
            <pc:sldMk cId="3898407037" sldId="297"/>
            <ac:graphicFrameMk id="12" creationId="{F106E1F4-E5A8-D7F2-77DC-2E8AA2750CBB}"/>
          </ac:graphicFrameMkLst>
        </pc:graphicFrameChg>
      </pc:sldChg>
      <pc:sldChg chg="addSp delSp modSp new mod">
        <pc:chgData name="Ammons,Dylan" userId="3c55e2f8-c714-44bc-a6fb-182f1578580d" providerId="ADAL" clId="{C241FD05-61CA-49A5-9BDA-611A488355F8}" dt="2023-01-10T01:30:41.176" v="2067" actId="1076"/>
        <pc:sldMkLst>
          <pc:docMk/>
          <pc:sldMk cId="3181728073" sldId="298"/>
        </pc:sldMkLst>
        <pc:spChg chg="del">
          <ac:chgData name="Ammons,Dylan" userId="3c55e2f8-c714-44bc-a6fb-182f1578580d" providerId="ADAL" clId="{C241FD05-61CA-49A5-9BDA-611A488355F8}" dt="2023-01-10T01:30:32.227" v="2064" actId="478"/>
          <ac:spMkLst>
            <pc:docMk/>
            <pc:sldMk cId="3181728073" sldId="298"/>
            <ac:spMk id="2" creationId="{37205512-4194-B586-8BD3-6F8871810A0C}"/>
          </ac:spMkLst>
        </pc:spChg>
        <pc:spChg chg="del">
          <ac:chgData name="Ammons,Dylan" userId="3c55e2f8-c714-44bc-a6fb-182f1578580d" providerId="ADAL" clId="{C241FD05-61CA-49A5-9BDA-611A488355F8}" dt="2023-01-10T01:30:32.227" v="2064" actId="478"/>
          <ac:spMkLst>
            <pc:docMk/>
            <pc:sldMk cId="3181728073" sldId="298"/>
            <ac:spMk id="3" creationId="{FC6BCB2F-FE1E-8CD9-5C74-0E83EE6BEAC2}"/>
          </ac:spMkLst>
        </pc:spChg>
        <pc:graphicFrameChg chg="add mod">
          <ac:chgData name="Ammons,Dylan" userId="3c55e2f8-c714-44bc-a6fb-182f1578580d" providerId="ADAL" clId="{C241FD05-61CA-49A5-9BDA-611A488355F8}" dt="2023-01-10T01:30:41.176" v="2067" actId="1076"/>
          <ac:graphicFrameMkLst>
            <pc:docMk/>
            <pc:sldMk cId="3181728073" sldId="298"/>
            <ac:graphicFrameMk id="4" creationId="{5A272D9D-106C-CFB6-CE02-56C2A4C37559}"/>
          </ac:graphicFrameMkLst>
        </pc:graphicFrameChg>
      </pc:sldChg>
      <pc:sldChg chg="addSp delSp modSp new mod">
        <pc:chgData name="Ammons,Dylan" userId="3c55e2f8-c714-44bc-a6fb-182f1578580d" providerId="ADAL" clId="{C241FD05-61CA-49A5-9BDA-611A488355F8}" dt="2023-02-09T14:42:42.154" v="5380" actId="20577"/>
        <pc:sldMkLst>
          <pc:docMk/>
          <pc:sldMk cId="1471692101" sldId="299"/>
        </pc:sldMkLst>
        <pc:spChg chg="del">
          <ac:chgData name="Ammons,Dylan" userId="3c55e2f8-c714-44bc-a6fb-182f1578580d" providerId="ADAL" clId="{C241FD05-61CA-49A5-9BDA-611A488355F8}" dt="2023-01-10T12:16:26.658" v="2124" actId="478"/>
          <ac:spMkLst>
            <pc:docMk/>
            <pc:sldMk cId="1471692101" sldId="299"/>
            <ac:spMk id="2" creationId="{0D3F7A26-4900-1656-4AFE-391AD27F9C82}"/>
          </ac:spMkLst>
        </pc:spChg>
        <pc:spChg chg="add mod">
          <ac:chgData name="Ammons,Dylan" userId="3c55e2f8-c714-44bc-a6fb-182f1578580d" providerId="ADAL" clId="{C241FD05-61CA-49A5-9BDA-611A488355F8}" dt="2023-01-17T18:47:22.800" v="3050" actId="1076"/>
          <ac:spMkLst>
            <pc:docMk/>
            <pc:sldMk cId="1471692101" sldId="299"/>
            <ac:spMk id="2" creationId="{72AD3AD9-2BED-41DE-51CC-8E35F99E467E}"/>
          </ac:spMkLst>
        </pc:spChg>
        <pc:spChg chg="add mod">
          <ac:chgData name="Ammons,Dylan" userId="3c55e2f8-c714-44bc-a6fb-182f1578580d" providerId="ADAL" clId="{C241FD05-61CA-49A5-9BDA-611A488355F8}" dt="2023-01-17T18:47:29.723" v="3051" actId="1076"/>
          <ac:spMkLst>
            <pc:docMk/>
            <pc:sldMk cId="1471692101" sldId="299"/>
            <ac:spMk id="3" creationId="{3941C578-57B6-D935-0EA7-EEEE43D02DCA}"/>
          </ac:spMkLst>
        </pc:spChg>
        <pc:spChg chg="del">
          <ac:chgData name="Ammons,Dylan" userId="3c55e2f8-c714-44bc-a6fb-182f1578580d" providerId="ADAL" clId="{C241FD05-61CA-49A5-9BDA-611A488355F8}" dt="2023-01-10T12:16:26.658" v="2124" actId="478"/>
          <ac:spMkLst>
            <pc:docMk/>
            <pc:sldMk cId="1471692101" sldId="299"/>
            <ac:spMk id="3" creationId="{42F4C02E-7979-A1F3-1D82-C164C7D1AD5C}"/>
          </ac:spMkLst>
        </pc:spChg>
        <pc:spChg chg="add mod">
          <ac:chgData name="Ammons,Dylan" userId="3c55e2f8-c714-44bc-a6fb-182f1578580d" providerId="ADAL" clId="{C241FD05-61CA-49A5-9BDA-611A488355F8}" dt="2023-02-09T14:42:42.154" v="5380" actId="20577"/>
          <ac:spMkLst>
            <pc:docMk/>
            <pc:sldMk cId="1471692101" sldId="299"/>
            <ac:spMk id="4" creationId="{9DF7DA95-E132-4506-1CBA-D7B17C79BD42}"/>
          </ac:spMkLst>
        </pc:spChg>
        <pc:spChg chg="add del mod">
          <ac:chgData name="Ammons,Dylan" userId="3c55e2f8-c714-44bc-a6fb-182f1578580d" providerId="ADAL" clId="{C241FD05-61CA-49A5-9BDA-611A488355F8}" dt="2023-01-17T18:34:11.932" v="3013" actId="478"/>
          <ac:spMkLst>
            <pc:docMk/>
            <pc:sldMk cId="1471692101" sldId="299"/>
            <ac:spMk id="5" creationId="{66E9D7F9-CB9E-5F06-3A62-0C57B16DE9ED}"/>
          </ac:spMkLst>
        </pc:spChg>
        <pc:spChg chg="add mod">
          <ac:chgData name="Ammons,Dylan" userId="3c55e2f8-c714-44bc-a6fb-182f1578580d" providerId="ADAL" clId="{C241FD05-61CA-49A5-9BDA-611A488355F8}" dt="2023-01-13T15:25:30.193" v="2908" actId="20577"/>
          <ac:spMkLst>
            <pc:docMk/>
            <pc:sldMk cId="1471692101" sldId="299"/>
            <ac:spMk id="6" creationId="{29571FEF-9887-3524-8B03-335632BC9AFD}"/>
          </ac:spMkLst>
        </pc:spChg>
        <pc:spChg chg="add del">
          <ac:chgData name="Ammons,Dylan" userId="3c55e2f8-c714-44bc-a6fb-182f1578580d" providerId="ADAL" clId="{C241FD05-61CA-49A5-9BDA-611A488355F8}" dt="2023-01-17T18:34:22.145" v="3017"/>
          <ac:spMkLst>
            <pc:docMk/>
            <pc:sldMk cId="1471692101" sldId="299"/>
            <ac:spMk id="7" creationId="{DCA2048D-B778-D330-2FCF-A1CF2655CF1C}"/>
          </ac:spMkLst>
        </pc:spChg>
        <pc:spChg chg="add del">
          <ac:chgData name="Ammons,Dylan" userId="3c55e2f8-c714-44bc-a6fb-182f1578580d" providerId="ADAL" clId="{C241FD05-61CA-49A5-9BDA-611A488355F8}" dt="2023-01-17T18:43:59.813" v="3029"/>
          <ac:spMkLst>
            <pc:docMk/>
            <pc:sldMk cId="1471692101" sldId="299"/>
            <ac:spMk id="9" creationId="{DDACDDBE-5E32-641C-A115-FAB183C594B6}"/>
          </ac:spMkLst>
        </pc:spChg>
        <pc:picChg chg="add del mod">
          <ac:chgData name="Ammons,Dylan" userId="3c55e2f8-c714-44bc-a6fb-182f1578580d" providerId="ADAL" clId="{C241FD05-61CA-49A5-9BDA-611A488355F8}" dt="2023-01-17T18:43:49.408" v="3025" actId="478"/>
          <ac:picMkLst>
            <pc:docMk/>
            <pc:sldMk cId="1471692101" sldId="299"/>
            <ac:picMk id="4" creationId="{AF748840-47EC-7031-9465-E3CCC803765F}"/>
          </ac:picMkLst>
        </pc:picChg>
        <pc:picChg chg="add del mod">
          <ac:chgData name="Ammons,Dylan" userId="3c55e2f8-c714-44bc-a6fb-182f1578580d" providerId="ADAL" clId="{C241FD05-61CA-49A5-9BDA-611A488355F8}" dt="2023-01-17T18:44:28.157" v="3035" actId="478"/>
          <ac:picMkLst>
            <pc:docMk/>
            <pc:sldMk cId="1471692101" sldId="299"/>
            <ac:picMk id="8" creationId="{3A8E7F46-5246-B9F6-D469-ED340A491C3E}"/>
          </ac:picMkLst>
        </pc:picChg>
        <pc:picChg chg="add del mod">
          <ac:chgData name="Ammons,Dylan" userId="3c55e2f8-c714-44bc-a6fb-182f1578580d" providerId="ADAL" clId="{C241FD05-61CA-49A5-9BDA-611A488355F8}" dt="2023-01-17T18:45:21.069" v="3043" actId="478"/>
          <ac:picMkLst>
            <pc:docMk/>
            <pc:sldMk cId="1471692101" sldId="299"/>
            <ac:picMk id="10" creationId="{5A8E4D2F-3F57-71D3-0996-1A37D57311CD}"/>
          </ac:picMkLst>
        </pc:picChg>
        <pc:picChg chg="add del mod ord">
          <ac:chgData name="Ammons,Dylan" userId="3c55e2f8-c714-44bc-a6fb-182f1578580d" providerId="ADAL" clId="{C241FD05-61CA-49A5-9BDA-611A488355F8}" dt="2023-01-17T18:47:11.201" v="3049" actId="166"/>
          <ac:picMkLst>
            <pc:docMk/>
            <pc:sldMk cId="1471692101" sldId="299"/>
            <ac:picMk id="11" creationId="{868A6C18-6833-A5F4-67DC-69FF29A78031}"/>
          </ac:picMkLst>
        </pc:picChg>
        <pc:picChg chg="add mod">
          <ac:chgData name="Ammons,Dylan" userId="3c55e2f8-c714-44bc-a6fb-182f1578580d" providerId="ADAL" clId="{C241FD05-61CA-49A5-9BDA-611A488355F8}" dt="2023-01-17T18:47:01.344" v="3047" actId="1076"/>
          <ac:picMkLst>
            <pc:docMk/>
            <pc:sldMk cId="1471692101" sldId="299"/>
            <ac:picMk id="12" creationId="{DC745EEF-DC52-427C-7ACF-A24F77B2D9FB}"/>
          </ac:picMkLst>
        </pc:picChg>
      </pc:sldChg>
      <pc:sldChg chg="addSp delSp modSp new add del mod ord">
        <pc:chgData name="Ammons,Dylan" userId="3c55e2f8-c714-44bc-a6fb-182f1578580d" providerId="ADAL" clId="{C241FD05-61CA-49A5-9BDA-611A488355F8}" dt="2023-02-09T15:59:44.281" v="7292" actId="47"/>
        <pc:sldMkLst>
          <pc:docMk/>
          <pc:sldMk cId="2153852197" sldId="300"/>
        </pc:sldMkLst>
        <pc:spChg chg="del">
          <ac:chgData name="Ammons,Dylan" userId="3c55e2f8-c714-44bc-a6fb-182f1578580d" providerId="ADAL" clId="{C241FD05-61CA-49A5-9BDA-611A488355F8}" dt="2023-01-11T15:36:58.022" v="2805" actId="478"/>
          <ac:spMkLst>
            <pc:docMk/>
            <pc:sldMk cId="2153852197" sldId="300"/>
            <ac:spMk id="2" creationId="{13720B98-CE91-01F1-3F11-7ACDF1CD894A}"/>
          </ac:spMkLst>
        </pc:spChg>
        <pc:spChg chg="del">
          <ac:chgData name="Ammons,Dylan" userId="3c55e2f8-c714-44bc-a6fb-182f1578580d" providerId="ADAL" clId="{C241FD05-61CA-49A5-9BDA-611A488355F8}" dt="2023-01-11T15:36:58.022" v="2805" actId="478"/>
          <ac:spMkLst>
            <pc:docMk/>
            <pc:sldMk cId="2153852197" sldId="300"/>
            <ac:spMk id="3" creationId="{2746FFC0-31E0-6780-AF6D-D0EF80BE965C}"/>
          </ac:spMkLst>
        </pc:spChg>
        <pc:picChg chg="add mod">
          <ac:chgData name="Ammons,Dylan" userId="3c55e2f8-c714-44bc-a6fb-182f1578580d" providerId="ADAL" clId="{C241FD05-61CA-49A5-9BDA-611A488355F8}" dt="2023-01-11T15:44:32.453" v="2810" actId="1076"/>
          <ac:picMkLst>
            <pc:docMk/>
            <pc:sldMk cId="2153852197" sldId="300"/>
            <ac:picMk id="2" creationId="{483240C7-37C2-ACF3-F1CF-ADB62B39640D}"/>
          </ac:picMkLst>
        </pc:picChg>
        <pc:picChg chg="add mod">
          <ac:chgData name="Ammons,Dylan" userId="3c55e2f8-c714-44bc-a6fb-182f1578580d" providerId="ADAL" clId="{C241FD05-61CA-49A5-9BDA-611A488355F8}" dt="2023-01-11T15:49:18.305" v="2824" actId="1076"/>
          <ac:picMkLst>
            <pc:docMk/>
            <pc:sldMk cId="2153852197" sldId="300"/>
            <ac:picMk id="3" creationId="{50A837E6-CEED-2B66-B003-0FC44B325E35}"/>
          </ac:picMkLst>
        </pc:picChg>
        <pc:picChg chg="add mod modCrop">
          <ac:chgData name="Ammons,Dylan" userId="3c55e2f8-c714-44bc-a6fb-182f1578580d" providerId="ADAL" clId="{C241FD05-61CA-49A5-9BDA-611A488355F8}" dt="2023-01-11T15:51:49.880" v="2828" actId="1076"/>
          <ac:picMkLst>
            <pc:docMk/>
            <pc:sldMk cId="2153852197" sldId="300"/>
            <ac:picMk id="4" creationId="{81728047-EF74-70F5-DA6E-293F3E93B03E}"/>
          </ac:picMkLst>
        </pc:picChg>
        <pc:picChg chg="add mod">
          <ac:chgData name="Ammons,Dylan" userId="3c55e2f8-c714-44bc-a6fb-182f1578580d" providerId="ADAL" clId="{C241FD05-61CA-49A5-9BDA-611A488355F8}" dt="2023-01-11T15:37:14.466" v="2807"/>
          <ac:picMkLst>
            <pc:docMk/>
            <pc:sldMk cId="2153852197" sldId="300"/>
            <ac:picMk id="5" creationId="{43A1DC89-2823-47F7-A447-C7D49472DC12}"/>
          </ac:picMkLst>
        </pc:picChg>
        <pc:picChg chg="add mod">
          <ac:chgData name="Ammons,Dylan" userId="3c55e2f8-c714-44bc-a6fb-182f1578580d" providerId="ADAL" clId="{C241FD05-61CA-49A5-9BDA-611A488355F8}" dt="2023-01-11T15:37:14.466" v="2807"/>
          <ac:picMkLst>
            <pc:docMk/>
            <pc:sldMk cId="2153852197" sldId="300"/>
            <ac:picMk id="6" creationId="{6C34F75A-C63B-7821-3D06-C1ABAE48AB51}"/>
          </ac:picMkLst>
        </pc:picChg>
        <pc:picChg chg="add mod">
          <ac:chgData name="Ammons,Dylan" userId="3c55e2f8-c714-44bc-a6fb-182f1578580d" providerId="ADAL" clId="{C241FD05-61CA-49A5-9BDA-611A488355F8}" dt="2023-01-11T15:37:14.466" v="2807"/>
          <ac:picMkLst>
            <pc:docMk/>
            <pc:sldMk cId="2153852197" sldId="300"/>
            <ac:picMk id="7" creationId="{50EA1A00-4ABD-F742-5747-D550780E94A0}"/>
          </ac:picMkLst>
        </pc:picChg>
        <pc:picChg chg="add mod">
          <ac:chgData name="Ammons,Dylan" userId="3c55e2f8-c714-44bc-a6fb-182f1578580d" providerId="ADAL" clId="{C241FD05-61CA-49A5-9BDA-611A488355F8}" dt="2023-01-11T15:51:47.059" v="2827" actId="1076"/>
          <ac:picMkLst>
            <pc:docMk/>
            <pc:sldMk cId="2153852197" sldId="300"/>
            <ac:picMk id="8" creationId="{05DA228E-CF1B-68E2-11D7-626C0D628F9E}"/>
          </ac:picMkLst>
        </pc:picChg>
      </pc:sldChg>
      <pc:sldChg chg="addSp delSp modSp new del mod modCm">
        <pc:chgData name="Ammons,Dylan" userId="3c55e2f8-c714-44bc-a6fb-182f1578580d" providerId="ADAL" clId="{C241FD05-61CA-49A5-9BDA-611A488355F8}" dt="2023-02-09T15:59:53.060" v="7293" actId="2696"/>
        <pc:sldMkLst>
          <pc:docMk/>
          <pc:sldMk cId="2820741740" sldId="301"/>
        </pc:sldMkLst>
        <pc:spChg chg="del">
          <ac:chgData name="Ammons,Dylan" userId="3c55e2f8-c714-44bc-a6fb-182f1578580d" providerId="ADAL" clId="{C241FD05-61CA-49A5-9BDA-611A488355F8}" dt="2023-01-30T15:00:20.617" v="3480" actId="478"/>
          <ac:spMkLst>
            <pc:docMk/>
            <pc:sldMk cId="2820741740" sldId="301"/>
            <ac:spMk id="2" creationId="{A7B3F229-F2C8-A33E-0679-FBC0A7AE5DE8}"/>
          </ac:spMkLst>
        </pc:spChg>
        <pc:spChg chg="del">
          <ac:chgData name="Ammons,Dylan" userId="3c55e2f8-c714-44bc-a6fb-182f1578580d" providerId="ADAL" clId="{C241FD05-61CA-49A5-9BDA-611A488355F8}" dt="2023-01-30T15:00:20.617" v="3480" actId="478"/>
          <ac:spMkLst>
            <pc:docMk/>
            <pc:sldMk cId="2820741740" sldId="301"/>
            <ac:spMk id="3" creationId="{B76024F1-63C1-EE49-5D90-F7B36D3484B2}"/>
          </ac:spMkLst>
        </pc:spChg>
        <pc:spChg chg="add mod">
          <ac:chgData name="Ammons,Dylan" userId="3c55e2f8-c714-44bc-a6fb-182f1578580d" providerId="ADAL" clId="{C241FD05-61CA-49A5-9BDA-611A488355F8}" dt="2023-02-03T17:01:48.612" v="4376" actId="20577"/>
          <ac:spMkLst>
            <pc:docMk/>
            <pc:sldMk cId="2820741740" sldId="301"/>
            <ac:spMk id="6" creationId="{91924B4B-6F32-16FD-879A-4FE3AC1654F8}"/>
          </ac:spMkLst>
        </pc:spChg>
        <pc:graphicFrameChg chg="add del mod">
          <ac:chgData name="Ammons,Dylan" userId="3c55e2f8-c714-44bc-a6fb-182f1578580d" providerId="ADAL" clId="{C241FD05-61CA-49A5-9BDA-611A488355F8}" dt="2023-02-08T21:40:51.532" v="4413"/>
          <ac:graphicFrameMkLst>
            <pc:docMk/>
            <pc:sldMk cId="2820741740" sldId="301"/>
            <ac:graphicFrameMk id="2" creationId="{016CDCC9-D28C-464D-2A3E-6C8076D6D5D5}"/>
          </ac:graphicFrameMkLst>
        </pc:graphicFrameChg>
        <pc:graphicFrameChg chg="add del mod">
          <ac:chgData name="Ammons,Dylan" userId="3c55e2f8-c714-44bc-a6fb-182f1578580d" providerId="ADAL" clId="{C241FD05-61CA-49A5-9BDA-611A488355F8}" dt="2023-02-02T03:57:02.061" v="4146"/>
          <ac:graphicFrameMkLst>
            <pc:docMk/>
            <pc:sldMk cId="2820741740" sldId="301"/>
            <ac:graphicFrameMk id="2" creationId="{E01B4CDE-C5CE-1FB3-C824-08193A0AEF81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2-08T21:40:45.106" v="4408" actId="478"/>
          <ac:graphicFrameMkLst>
            <pc:docMk/>
            <pc:sldMk cId="2820741740" sldId="301"/>
            <ac:graphicFrameMk id="3" creationId="{9143CA9A-7D38-D488-AE67-27398FA81FEF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30T15:00:31.067" v="3490"/>
          <ac:graphicFrameMkLst>
            <pc:docMk/>
            <pc:sldMk cId="2820741740" sldId="301"/>
            <ac:graphicFrameMk id="4" creationId="{A7E6B8B8-A079-1E7F-B3C4-CD390B126B42}"/>
          </ac:graphicFrameMkLst>
        </pc:graphicFrameChg>
        <pc:graphicFrameChg chg="add mod modGraphic">
          <ac:chgData name="Ammons,Dylan" userId="3c55e2f8-c714-44bc-a6fb-182f1578580d" providerId="ADAL" clId="{C241FD05-61CA-49A5-9BDA-611A488355F8}" dt="2023-02-08T21:41:36.973" v="4425" actId="2062"/>
          <ac:graphicFrameMkLst>
            <pc:docMk/>
            <pc:sldMk cId="2820741740" sldId="301"/>
            <ac:graphicFrameMk id="4" creationId="{B38C5061-362F-2D51-D98F-C3BC59C6113F}"/>
          </ac:graphicFrameMkLst>
        </pc:graphicFrameChg>
        <pc:graphicFrameChg chg="add del mod modGraphic">
          <ac:chgData name="Ammons,Dylan" userId="3c55e2f8-c714-44bc-a6fb-182f1578580d" providerId="ADAL" clId="{C241FD05-61CA-49A5-9BDA-611A488355F8}" dt="2023-02-02T03:56:57.659" v="4142" actId="478"/>
          <ac:graphicFrameMkLst>
            <pc:docMk/>
            <pc:sldMk cId="2820741740" sldId="301"/>
            <ac:graphicFrameMk id="5" creationId="{5EB5CDD0-88D8-05F1-222D-FB596BD235CB}"/>
          </ac:graphicFrameMkLst>
        </pc:graphicFrameChg>
      </pc:sldChg>
      <pc:sldChg chg="addSp delSp modSp add mod">
        <pc:chgData name="Ammons,Dylan" userId="3c55e2f8-c714-44bc-a6fb-182f1578580d" providerId="ADAL" clId="{C241FD05-61CA-49A5-9BDA-611A488355F8}" dt="2023-02-09T16:01:06.123" v="7368" actId="20577"/>
        <pc:sldMkLst>
          <pc:docMk/>
          <pc:sldMk cId="3796670873" sldId="301"/>
        </pc:sldMkLst>
        <pc:spChg chg="add mod">
          <ac:chgData name="Ammons,Dylan" userId="3c55e2f8-c714-44bc-a6fb-182f1578580d" providerId="ADAL" clId="{C241FD05-61CA-49A5-9BDA-611A488355F8}" dt="2023-02-09T16:01:06.123" v="7368" actId="20577"/>
          <ac:spMkLst>
            <pc:docMk/>
            <pc:sldMk cId="3796670873" sldId="301"/>
            <ac:spMk id="2" creationId="{BDB14864-4CB0-C767-B53E-A00EA6766B1C}"/>
          </ac:spMkLst>
        </pc:spChg>
        <pc:spChg chg="del">
          <ac:chgData name="Ammons,Dylan" userId="3c55e2f8-c714-44bc-a6fb-182f1578580d" providerId="ADAL" clId="{C241FD05-61CA-49A5-9BDA-611A488355F8}" dt="2023-02-09T16:00:11.981" v="7295" actId="478"/>
          <ac:spMkLst>
            <pc:docMk/>
            <pc:sldMk cId="3796670873" sldId="301"/>
            <ac:spMk id="6" creationId="{91924B4B-6F32-16FD-879A-4FE3AC1654F8}"/>
          </ac:spMkLst>
        </pc:spChg>
      </pc:sldChg>
      <pc:sldChg chg="addSp delSp modSp new del mod">
        <pc:chgData name="Ammons,Dylan" userId="3c55e2f8-c714-44bc-a6fb-182f1578580d" providerId="ADAL" clId="{C241FD05-61CA-49A5-9BDA-611A488355F8}" dt="2023-01-31T02:50:05.993" v="3698" actId="2696"/>
        <pc:sldMkLst>
          <pc:docMk/>
          <pc:sldMk cId="200837044" sldId="302"/>
        </pc:sldMkLst>
        <pc:spChg chg="del">
          <ac:chgData name="Ammons,Dylan" userId="3c55e2f8-c714-44bc-a6fb-182f1578580d" providerId="ADAL" clId="{C241FD05-61CA-49A5-9BDA-611A488355F8}" dt="2023-01-31T02:42:34.372" v="3662" actId="478"/>
          <ac:spMkLst>
            <pc:docMk/>
            <pc:sldMk cId="200837044" sldId="302"/>
            <ac:spMk id="2" creationId="{119E13A2-06AE-634B-B82E-966575A3193E}"/>
          </ac:spMkLst>
        </pc:spChg>
        <pc:spChg chg="del">
          <ac:chgData name="Ammons,Dylan" userId="3c55e2f8-c714-44bc-a6fb-182f1578580d" providerId="ADAL" clId="{C241FD05-61CA-49A5-9BDA-611A488355F8}" dt="2023-01-31T02:42:34.372" v="3662" actId="478"/>
          <ac:spMkLst>
            <pc:docMk/>
            <pc:sldMk cId="200837044" sldId="302"/>
            <ac:spMk id="3" creationId="{52036E64-EE14-5E66-3697-70506428ABCC}"/>
          </ac:spMkLst>
        </pc:spChg>
        <pc:spChg chg="add del">
          <ac:chgData name="Ammons,Dylan" userId="3c55e2f8-c714-44bc-a6fb-182f1578580d" providerId="ADAL" clId="{C241FD05-61CA-49A5-9BDA-611A488355F8}" dt="2023-01-31T02:42:39.960" v="3669" actId="22"/>
          <ac:spMkLst>
            <pc:docMk/>
            <pc:sldMk cId="200837044" sldId="302"/>
            <ac:spMk id="6" creationId="{E96D5AFC-DB6F-325E-FE90-E9DAF1D7D2E8}"/>
          </ac:spMkLst>
        </pc:spChg>
        <pc:spChg chg="add mod">
          <ac:chgData name="Ammons,Dylan" userId="3c55e2f8-c714-44bc-a6fb-182f1578580d" providerId="ADAL" clId="{C241FD05-61CA-49A5-9BDA-611A488355F8}" dt="2023-01-31T02:50:03.816" v="3697" actId="20577"/>
          <ac:spMkLst>
            <pc:docMk/>
            <pc:sldMk cId="200837044" sldId="302"/>
            <ac:spMk id="9" creationId="{CA3EA209-AE30-EF56-0FE5-91F54C3FB86A}"/>
          </ac:spMkLst>
        </pc:spChg>
        <pc:graphicFrameChg chg="add del mod">
          <ac:chgData name="Ammons,Dylan" userId="3c55e2f8-c714-44bc-a6fb-182f1578580d" providerId="ADAL" clId="{C241FD05-61CA-49A5-9BDA-611A488355F8}" dt="2023-01-31T02:42:38.455" v="3666"/>
          <ac:graphicFrameMkLst>
            <pc:docMk/>
            <pc:sldMk cId="200837044" sldId="302"/>
            <ac:graphicFrameMk id="4" creationId="{A725E456-69A8-A92D-9EEB-BA3F15F6D54D}"/>
          </ac:graphicFrameMkLst>
        </pc:graphicFrameChg>
        <pc:graphicFrameChg chg="add del mod">
          <ac:chgData name="Ammons,Dylan" userId="3c55e2f8-c714-44bc-a6fb-182f1578580d" providerId="ADAL" clId="{C241FD05-61CA-49A5-9BDA-611A488355F8}" dt="2023-01-31T02:44:39.263" v="3681"/>
          <ac:graphicFrameMkLst>
            <pc:docMk/>
            <pc:sldMk cId="200837044" sldId="302"/>
            <ac:graphicFrameMk id="7" creationId="{9EC3869F-3E81-DD2A-255A-D126343BF8F9}"/>
          </ac:graphicFrameMkLst>
        </pc:graphicFrameChg>
        <pc:graphicFrameChg chg="add mod modGraphic">
          <ac:chgData name="Ammons,Dylan" userId="3c55e2f8-c714-44bc-a6fb-182f1578580d" providerId="ADAL" clId="{C241FD05-61CA-49A5-9BDA-611A488355F8}" dt="2023-01-31T02:45:05.865" v="3691" actId="1076"/>
          <ac:graphicFrameMkLst>
            <pc:docMk/>
            <pc:sldMk cId="200837044" sldId="302"/>
            <ac:graphicFrameMk id="8" creationId="{3ABC7248-5788-365D-0318-9A558EC708EA}"/>
          </ac:graphicFrameMkLst>
        </pc:graphicFrameChg>
      </pc:sldChg>
      <pc:sldChg chg="modSp add mod">
        <pc:chgData name="Ammons,Dylan" userId="3c55e2f8-c714-44bc-a6fb-182f1578580d" providerId="ADAL" clId="{C241FD05-61CA-49A5-9BDA-611A488355F8}" dt="2023-02-01T02:17:05.095" v="3872" actId="14734"/>
        <pc:sldMkLst>
          <pc:docMk/>
          <pc:sldMk cId="3964881448" sldId="302"/>
        </pc:sldMkLst>
        <pc:graphicFrameChg chg="modGraphic">
          <ac:chgData name="Ammons,Dylan" userId="3c55e2f8-c714-44bc-a6fb-182f1578580d" providerId="ADAL" clId="{C241FD05-61CA-49A5-9BDA-611A488355F8}" dt="2023-02-01T02:17:05.095" v="3872" actId="14734"/>
          <ac:graphicFrameMkLst>
            <pc:docMk/>
            <pc:sldMk cId="3964881448" sldId="302"/>
            <ac:graphicFrameMk id="8" creationId="{3ABC7248-5788-365D-0318-9A558EC708EA}"/>
          </ac:graphicFrameMkLst>
        </pc:graphicFrameChg>
      </pc:sldChg>
      <pc:sldChg chg="addSp delSp modSp add mod">
        <pc:chgData name="Ammons,Dylan" userId="3c55e2f8-c714-44bc-a6fb-182f1578580d" providerId="ADAL" clId="{C241FD05-61CA-49A5-9BDA-611A488355F8}" dt="2023-02-09T15:09:49.966" v="5820" actId="20577"/>
        <pc:sldMkLst>
          <pc:docMk/>
          <pc:sldMk cId="362028720" sldId="303"/>
        </pc:sldMkLst>
        <pc:spChg chg="mod">
          <ac:chgData name="Ammons,Dylan" userId="3c55e2f8-c714-44bc-a6fb-182f1578580d" providerId="ADAL" clId="{C241FD05-61CA-49A5-9BDA-611A488355F8}" dt="2023-02-09T14:32:09.467" v="4687" actId="20577"/>
          <ac:spMkLst>
            <pc:docMk/>
            <pc:sldMk cId="362028720" sldId="303"/>
            <ac:spMk id="4" creationId="{E9CFCBF6-21BF-6F9F-E871-BE1C790F01AA}"/>
          </ac:spMkLst>
        </pc:spChg>
        <pc:spChg chg="add del">
          <ac:chgData name="Ammons,Dylan" userId="3c55e2f8-c714-44bc-a6fb-182f1578580d" providerId="ADAL" clId="{C241FD05-61CA-49A5-9BDA-611A488355F8}" dt="2023-02-09T14:31:55.568" v="4673" actId="22"/>
          <ac:spMkLst>
            <pc:docMk/>
            <pc:sldMk cId="362028720" sldId="303"/>
            <ac:spMk id="5" creationId="{F6A3472D-B965-249F-3589-E28D037741F9}"/>
          </ac:spMkLst>
        </pc:spChg>
        <pc:spChg chg="mod">
          <ac:chgData name="Ammons,Dylan" userId="3c55e2f8-c714-44bc-a6fb-182f1578580d" providerId="ADAL" clId="{C241FD05-61CA-49A5-9BDA-611A488355F8}" dt="2023-02-09T14:41:03.724" v="5171" actId="1076"/>
          <ac:spMkLst>
            <pc:docMk/>
            <pc:sldMk cId="362028720" sldId="303"/>
            <ac:spMk id="11" creationId="{A3B3A42E-D7AC-4CC1-B30E-05C450C0F462}"/>
          </ac:spMkLst>
        </pc:spChg>
        <pc:spChg chg="mod">
          <ac:chgData name="Ammons,Dylan" userId="3c55e2f8-c714-44bc-a6fb-182f1578580d" providerId="ADAL" clId="{C241FD05-61CA-49A5-9BDA-611A488355F8}" dt="2023-02-09T14:41:07.850" v="5172" actId="1076"/>
          <ac:spMkLst>
            <pc:docMk/>
            <pc:sldMk cId="362028720" sldId="303"/>
            <ac:spMk id="13" creationId="{BA7B763D-B253-40A4-8A65-A0F289A90F96}"/>
          </ac:spMkLst>
        </pc:spChg>
        <pc:spChg chg="mod">
          <ac:chgData name="Ammons,Dylan" userId="3c55e2f8-c714-44bc-a6fb-182f1578580d" providerId="ADAL" clId="{C241FD05-61CA-49A5-9BDA-611A488355F8}" dt="2023-02-09T14:35:20.004" v="4690" actId="1076"/>
          <ac:spMkLst>
            <pc:docMk/>
            <pc:sldMk cId="362028720" sldId="303"/>
            <ac:spMk id="15" creationId="{70F00AF5-0494-4B4C-B6C8-0AAE42DE3C97}"/>
          </ac:spMkLst>
        </pc:spChg>
        <pc:spChg chg="mod">
          <ac:chgData name="Ammons,Dylan" userId="3c55e2f8-c714-44bc-a6fb-182f1578580d" providerId="ADAL" clId="{C241FD05-61CA-49A5-9BDA-611A488355F8}" dt="2023-02-09T14:41:10.985" v="5173" actId="1076"/>
          <ac:spMkLst>
            <pc:docMk/>
            <pc:sldMk cId="362028720" sldId="303"/>
            <ac:spMk id="16" creationId="{9E026C85-0992-4BD3-AF8B-BF07A8A0249E}"/>
          </ac:spMkLst>
        </pc:spChg>
        <pc:spChg chg="add mod">
          <ac:chgData name="Ammons,Dylan" userId="3c55e2f8-c714-44bc-a6fb-182f1578580d" providerId="ADAL" clId="{C241FD05-61CA-49A5-9BDA-611A488355F8}" dt="2023-02-09T15:09:49.966" v="5820" actId="20577"/>
          <ac:spMkLst>
            <pc:docMk/>
            <pc:sldMk cId="362028720" sldId="303"/>
            <ac:spMk id="18" creationId="{C4F3241A-5FBA-8C6E-8F81-67B1CCD67D33}"/>
          </ac:spMkLst>
        </pc:spChg>
        <pc:picChg chg="mod">
          <ac:chgData name="Ammons,Dylan" userId="3c55e2f8-c714-44bc-a6fb-182f1578580d" providerId="ADAL" clId="{C241FD05-61CA-49A5-9BDA-611A488355F8}" dt="2023-02-09T14:41:03.724" v="5171" actId="1076"/>
          <ac:picMkLst>
            <pc:docMk/>
            <pc:sldMk cId="362028720" sldId="303"/>
            <ac:picMk id="3" creationId="{5964084B-24E7-E1A0-D3D0-BEC73731A458}"/>
          </ac:picMkLst>
        </pc:picChg>
        <pc:picChg chg="mod">
          <ac:chgData name="Ammons,Dylan" userId="3c55e2f8-c714-44bc-a6fb-182f1578580d" providerId="ADAL" clId="{C241FD05-61CA-49A5-9BDA-611A488355F8}" dt="2023-02-09T14:41:07.850" v="5172" actId="1076"/>
          <ac:picMkLst>
            <pc:docMk/>
            <pc:sldMk cId="362028720" sldId="303"/>
            <ac:picMk id="7" creationId="{3AF5FB99-7EC0-D0BA-0CE5-58E358C8C16A}"/>
          </ac:picMkLst>
        </pc:picChg>
        <pc:picChg chg="mod">
          <ac:chgData name="Ammons,Dylan" userId="3c55e2f8-c714-44bc-a6fb-182f1578580d" providerId="ADAL" clId="{C241FD05-61CA-49A5-9BDA-611A488355F8}" dt="2023-02-08T18:54:04.324" v="4403" actId="1076"/>
          <ac:picMkLst>
            <pc:docMk/>
            <pc:sldMk cId="362028720" sldId="303"/>
            <ac:picMk id="8" creationId="{D8F5E4F4-44F3-22C5-6894-15E9EE22EF96}"/>
          </ac:picMkLst>
        </pc:picChg>
        <pc:picChg chg="mod">
          <ac:chgData name="Ammons,Dylan" userId="3c55e2f8-c714-44bc-a6fb-182f1578580d" providerId="ADAL" clId="{C241FD05-61CA-49A5-9BDA-611A488355F8}" dt="2023-02-09T14:35:20.004" v="4690" actId="1076"/>
          <ac:picMkLst>
            <pc:docMk/>
            <pc:sldMk cId="362028720" sldId="303"/>
            <ac:picMk id="9" creationId="{332D06A6-A1F0-7D70-7383-584FD908A028}"/>
          </ac:picMkLst>
        </pc:picChg>
        <pc:picChg chg="mod">
          <ac:chgData name="Ammons,Dylan" userId="3c55e2f8-c714-44bc-a6fb-182f1578580d" providerId="ADAL" clId="{C241FD05-61CA-49A5-9BDA-611A488355F8}" dt="2023-02-09T14:41:10.985" v="5173" actId="1076"/>
          <ac:picMkLst>
            <pc:docMk/>
            <pc:sldMk cId="362028720" sldId="303"/>
            <ac:picMk id="10" creationId="{BD0978D9-30C9-4085-9421-E4A350DADFC0}"/>
          </ac:picMkLst>
        </pc:picChg>
      </pc:sldChg>
      <pc:sldChg chg="new del">
        <pc:chgData name="Ammons,Dylan" userId="3c55e2f8-c714-44bc-a6fb-182f1578580d" providerId="ADAL" clId="{C241FD05-61CA-49A5-9BDA-611A488355F8}" dt="2023-02-06T17:55:31.054" v="4384" actId="47"/>
        <pc:sldMkLst>
          <pc:docMk/>
          <pc:sldMk cId="1532177021" sldId="304"/>
        </pc:sldMkLst>
      </pc:sldChg>
      <pc:sldChg chg="add del">
        <pc:chgData name="Ammons,Dylan" userId="3c55e2f8-c714-44bc-a6fb-182f1578580d" providerId="ADAL" clId="{C241FD05-61CA-49A5-9BDA-611A488355F8}" dt="2023-02-09T15:59:44.281" v="7292" actId="47"/>
        <pc:sldMkLst>
          <pc:docMk/>
          <pc:sldMk cId="4043843614" sldId="305"/>
        </pc:sldMkLst>
      </pc:sldChg>
      <pc:sldChg chg="delSp del mod modCm">
        <pc:chgData name="Ammons,Dylan" userId="3c55e2f8-c714-44bc-a6fb-182f1578580d" providerId="ADAL" clId="{C241FD05-61CA-49A5-9BDA-611A488355F8}" dt="2023-02-08T22:01:21.209" v="4446" actId="47"/>
        <pc:sldMkLst>
          <pc:docMk/>
          <pc:sldMk cId="324142955" sldId="306"/>
        </pc:sldMkLst>
        <pc:picChg chg="del">
          <ac:chgData name="Ammons,Dylan" userId="3c55e2f8-c714-44bc-a6fb-182f1578580d" providerId="ADAL" clId="{C241FD05-61CA-49A5-9BDA-611A488355F8}" dt="2023-02-08T22:00:57.152" v="4439" actId="21"/>
          <ac:picMkLst>
            <pc:docMk/>
            <pc:sldMk cId="324142955" sldId="306"/>
            <ac:picMk id="5" creationId="{7410EF11-340C-4858-8383-ACF07FFBA134}"/>
          </ac:picMkLst>
        </pc:picChg>
        <pc:picChg chg="del">
          <ac:chgData name="Ammons,Dylan" userId="3c55e2f8-c714-44bc-a6fb-182f1578580d" providerId="ADAL" clId="{C241FD05-61CA-49A5-9BDA-611A488355F8}" dt="2023-02-08T22:00:57.152" v="4439" actId="21"/>
          <ac:picMkLst>
            <pc:docMk/>
            <pc:sldMk cId="324142955" sldId="306"/>
            <ac:picMk id="6" creationId="{B3F966D3-E94F-4A97-955A-8CA2B2F5768C}"/>
          </ac:picMkLst>
        </pc:picChg>
      </pc:sldChg>
    </pc:docChg>
  </pc:docChgLst>
  <pc:docChgLst>
    <pc:chgData name="Ammons,Dylan" userId="3c55e2f8-c714-44bc-a6fb-182f1578580d" providerId="ADAL" clId="{F2FD0F91-31C2-4938-B7E7-02EFC1D264ED}"/>
    <pc:docChg chg="undo custSel delSld modSld">
      <pc:chgData name="Ammons,Dylan" userId="3c55e2f8-c714-44bc-a6fb-182f1578580d" providerId="ADAL" clId="{F2FD0F91-31C2-4938-B7E7-02EFC1D264ED}" dt="2023-02-09T17:32:36.546" v="246" actId="20577"/>
      <pc:docMkLst>
        <pc:docMk/>
      </pc:docMkLst>
      <pc:sldChg chg="addSp delSp modSp mod">
        <pc:chgData name="Ammons,Dylan" userId="3c55e2f8-c714-44bc-a6fb-182f1578580d" providerId="ADAL" clId="{F2FD0F91-31C2-4938-B7E7-02EFC1D264ED}" dt="2023-02-09T17:19:27.507" v="69" actId="113"/>
        <pc:sldMkLst>
          <pc:docMk/>
          <pc:sldMk cId="1250630430" sldId="256"/>
        </pc:sldMkLst>
        <pc:spChg chg="del">
          <ac:chgData name="Ammons,Dylan" userId="3c55e2f8-c714-44bc-a6fb-182f1578580d" providerId="ADAL" clId="{F2FD0F91-31C2-4938-B7E7-02EFC1D264ED}" dt="2023-02-09T17:17:03.098" v="0" actId="478"/>
          <ac:spMkLst>
            <pc:docMk/>
            <pc:sldMk cId="1250630430" sldId="256"/>
            <ac:spMk id="2" creationId="{49BF77E1-EB96-4A5C-A6AE-8CBE73169905}"/>
          </ac:spMkLst>
        </pc:spChg>
        <pc:spChg chg="del">
          <ac:chgData name="Ammons,Dylan" userId="3c55e2f8-c714-44bc-a6fb-182f1578580d" providerId="ADAL" clId="{F2FD0F91-31C2-4938-B7E7-02EFC1D264ED}" dt="2023-02-09T17:17:03.098" v="0" actId="478"/>
          <ac:spMkLst>
            <pc:docMk/>
            <pc:sldMk cId="1250630430" sldId="256"/>
            <ac:spMk id="3" creationId="{A56FF270-6F09-42D3-B334-FC8B5103CF19}"/>
          </ac:spMkLst>
        </pc:spChg>
        <pc:spChg chg="add del mod">
          <ac:chgData name="Ammons,Dylan" userId="3c55e2f8-c714-44bc-a6fb-182f1578580d" providerId="ADAL" clId="{F2FD0F91-31C2-4938-B7E7-02EFC1D264ED}" dt="2023-02-09T17:17:18.021" v="4" actId="478"/>
          <ac:spMkLst>
            <pc:docMk/>
            <pc:sldMk cId="1250630430" sldId="256"/>
            <ac:spMk id="5" creationId="{61F7A355-D2B8-4292-8C8C-B6B13B25F430}"/>
          </ac:spMkLst>
        </pc:spChg>
        <pc:spChg chg="add del mod">
          <ac:chgData name="Ammons,Dylan" userId="3c55e2f8-c714-44bc-a6fb-182f1578580d" providerId="ADAL" clId="{F2FD0F91-31C2-4938-B7E7-02EFC1D264ED}" dt="2023-02-09T17:17:19.289" v="5" actId="478"/>
          <ac:spMkLst>
            <pc:docMk/>
            <pc:sldMk cId="1250630430" sldId="256"/>
            <ac:spMk id="7" creationId="{08B59C6E-E8AA-4E68-A447-A47CA62BD480}"/>
          </ac:spMkLst>
        </pc:spChg>
        <pc:spChg chg="add del">
          <ac:chgData name="Ammons,Dylan" userId="3c55e2f8-c714-44bc-a6fb-182f1578580d" providerId="ADAL" clId="{F2FD0F91-31C2-4938-B7E7-02EFC1D264ED}" dt="2023-02-09T17:17:13.319" v="2" actId="22"/>
          <ac:spMkLst>
            <pc:docMk/>
            <pc:sldMk cId="1250630430" sldId="256"/>
            <ac:spMk id="9" creationId="{783AE7A4-76F3-4F5F-A827-DC6D94396132}"/>
          </ac:spMkLst>
        </pc:spChg>
        <pc:spChg chg="add mod">
          <ac:chgData name="Ammons,Dylan" userId="3c55e2f8-c714-44bc-a6fb-182f1578580d" providerId="ADAL" clId="{F2FD0F91-31C2-4938-B7E7-02EFC1D264ED}" dt="2023-02-09T17:19:27.507" v="69" actId="113"/>
          <ac:spMkLst>
            <pc:docMk/>
            <pc:sldMk cId="1250630430" sldId="256"/>
            <ac:spMk id="11" creationId="{45A818E5-246A-4CB7-944D-CCECB802E924}"/>
          </ac:spMkLst>
        </pc:sp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591467163" sldId="257"/>
        </pc:sldMkLst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1870040095" sldId="259"/>
        </pc:sldMkLst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2323316306" sldId="273"/>
        </pc:sldMkLst>
      </pc:sldChg>
      <pc:sldChg chg="delSp mod">
        <pc:chgData name="Ammons,Dylan" userId="3c55e2f8-c714-44bc-a6fb-182f1578580d" providerId="ADAL" clId="{F2FD0F91-31C2-4938-B7E7-02EFC1D264ED}" dt="2023-02-09T17:23:21.858" v="222" actId="478"/>
        <pc:sldMkLst>
          <pc:docMk/>
          <pc:sldMk cId="2969463524" sldId="275"/>
        </pc:sldMkLst>
        <pc:spChg chg="del">
          <ac:chgData name="Ammons,Dylan" userId="3c55e2f8-c714-44bc-a6fb-182f1578580d" providerId="ADAL" clId="{F2FD0F91-31C2-4938-B7E7-02EFC1D264ED}" dt="2023-02-09T17:23:21.858" v="222" actId="478"/>
          <ac:spMkLst>
            <pc:docMk/>
            <pc:sldMk cId="2969463524" sldId="275"/>
            <ac:spMk id="8" creationId="{71BDBAD5-F3F9-C77D-E1DB-FDD769B14963}"/>
          </ac:spMkLst>
        </pc:sp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1929407991" sldId="277"/>
        </pc:sldMkLst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2864594426" sldId="279"/>
        </pc:sldMkLst>
      </pc:sldChg>
      <pc:sldChg chg="delSp modSp mod">
        <pc:chgData name="Ammons,Dylan" userId="3c55e2f8-c714-44bc-a6fb-182f1578580d" providerId="ADAL" clId="{F2FD0F91-31C2-4938-B7E7-02EFC1D264ED}" dt="2023-02-09T17:23:46.253" v="231" actId="166"/>
        <pc:sldMkLst>
          <pc:docMk/>
          <pc:sldMk cId="567274638" sldId="283"/>
        </pc:sldMkLst>
        <pc:spChg chg="mod ord">
          <ac:chgData name="Ammons,Dylan" userId="3c55e2f8-c714-44bc-a6fb-182f1578580d" providerId="ADAL" clId="{F2FD0F91-31C2-4938-B7E7-02EFC1D264ED}" dt="2023-02-09T17:23:46.253" v="231" actId="166"/>
          <ac:spMkLst>
            <pc:docMk/>
            <pc:sldMk cId="567274638" sldId="283"/>
            <ac:spMk id="2" creationId="{B7F873A8-632A-8E9B-D79C-A18A559B5001}"/>
          </ac:spMkLst>
        </pc:spChg>
        <pc:spChg chg="del">
          <ac:chgData name="Ammons,Dylan" userId="3c55e2f8-c714-44bc-a6fb-182f1578580d" providerId="ADAL" clId="{F2FD0F91-31C2-4938-B7E7-02EFC1D264ED}" dt="2023-02-09T17:23:30.722" v="224" actId="478"/>
          <ac:spMkLst>
            <pc:docMk/>
            <pc:sldMk cId="567274638" sldId="283"/>
            <ac:spMk id="5" creationId="{3D90B589-6304-665A-5F85-1BBDF593DEA8}"/>
          </ac:spMkLst>
        </pc:spChg>
        <pc:spChg chg="mod">
          <ac:chgData name="Ammons,Dylan" userId="3c55e2f8-c714-44bc-a6fb-182f1578580d" providerId="ADAL" clId="{F2FD0F91-31C2-4938-B7E7-02EFC1D264ED}" dt="2023-02-09T17:23:33.488" v="225" actId="1076"/>
          <ac:spMkLst>
            <pc:docMk/>
            <pc:sldMk cId="567274638" sldId="283"/>
            <ac:spMk id="7" creationId="{5C27AA01-23BC-8393-C9EF-E65C1FCA7890}"/>
          </ac:spMkLst>
        </pc:spChg>
        <pc:picChg chg="mod">
          <ac:chgData name="Ammons,Dylan" userId="3c55e2f8-c714-44bc-a6fb-182f1578580d" providerId="ADAL" clId="{F2FD0F91-31C2-4938-B7E7-02EFC1D264ED}" dt="2023-02-09T17:23:38.740" v="229" actId="1076"/>
          <ac:picMkLst>
            <pc:docMk/>
            <pc:sldMk cId="567274638" sldId="283"/>
            <ac:picMk id="13" creationId="{7CD792B4-BF84-4AB0-A262-6D9ED27E7AF5}"/>
          </ac:picMkLst>
        </pc:pic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351939003" sldId="285"/>
        </pc:sldMkLst>
      </pc:sldChg>
      <pc:sldChg chg="delSp mod modCm">
        <pc:chgData name="Ammons,Dylan" userId="3c55e2f8-c714-44bc-a6fb-182f1578580d" providerId="ADAL" clId="{F2FD0F91-31C2-4938-B7E7-02EFC1D264ED}" dt="2023-02-09T17:22:22.135" v="212" actId="2056"/>
        <pc:sldMkLst>
          <pc:docMk/>
          <pc:sldMk cId="4047311426" sldId="286"/>
        </pc:sldMkLst>
        <pc:spChg chg="del">
          <ac:chgData name="Ammons,Dylan" userId="3c55e2f8-c714-44bc-a6fb-182f1578580d" providerId="ADAL" clId="{F2FD0F91-31C2-4938-B7E7-02EFC1D264ED}" dt="2023-02-09T17:22:22.135" v="211" actId="478"/>
          <ac:spMkLst>
            <pc:docMk/>
            <pc:sldMk cId="4047311426" sldId="286"/>
            <ac:spMk id="2" creationId="{1BC38170-5244-FF46-96FC-8B5EC033C439}"/>
          </ac:spMkLst>
        </pc:spChg>
      </pc:sldChg>
      <pc:sldChg chg="modSp mod">
        <pc:chgData name="Ammons,Dylan" userId="3c55e2f8-c714-44bc-a6fb-182f1578580d" providerId="ADAL" clId="{F2FD0F91-31C2-4938-B7E7-02EFC1D264ED}" dt="2023-02-09T17:22:35.890" v="215" actId="313"/>
        <pc:sldMkLst>
          <pc:docMk/>
          <pc:sldMk cId="2600717389" sldId="288"/>
        </pc:sldMkLst>
        <pc:spChg chg="mod">
          <ac:chgData name="Ammons,Dylan" userId="3c55e2f8-c714-44bc-a6fb-182f1578580d" providerId="ADAL" clId="{F2FD0F91-31C2-4938-B7E7-02EFC1D264ED}" dt="2023-02-09T17:22:35.890" v="215" actId="313"/>
          <ac:spMkLst>
            <pc:docMk/>
            <pc:sldMk cId="2600717389" sldId="288"/>
            <ac:spMk id="7" creationId="{BD7F4DB5-C4B6-B8A8-7F71-383D3953613D}"/>
          </ac:spMkLst>
        </pc:sp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3446751946" sldId="290"/>
        </pc:sldMkLst>
      </pc:sldChg>
      <pc:sldChg chg="addSp delSp modSp mod">
        <pc:chgData name="Ammons,Dylan" userId="3c55e2f8-c714-44bc-a6fb-182f1578580d" providerId="ADAL" clId="{F2FD0F91-31C2-4938-B7E7-02EFC1D264ED}" dt="2023-02-09T17:32:36.546" v="246" actId="20577"/>
        <pc:sldMkLst>
          <pc:docMk/>
          <pc:sldMk cId="1078632908" sldId="292"/>
        </pc:sldMkLst>
        <pc:spChg chg="del">
          <ac:chgData name="Ammons,Dylan" userId="3c55e2f8-c714-44bc-a6fb-182f1578580d" providerId="ADAL" clId="{F2FD0F91-31C2-4938-B7E7-02EFC1D264ED}" dt="2023-02-09T17:23:26.571" v="223" actId="478"/>
          <ac:spMkLst>
            <pc:docMk/>
            <pc:sldMk cId="1078632908" sldId="292"/>
            <ac:spMk id="2" creationId="{9F71B928-5A56-D08F-131B-48B93AF2269B}"/>
          </ac:spMkLst>
        </pc:spChg>
        <pc:spChg chg="mod">
          <ac:chgData name="Ammons,Dylan" userId="3c55e2f8-c714-44bc-a6fb-182f1578580d" providerId="ADAL" clId="{F2FD0F91-31C2-4938-B7E7-02EFC1D264ED}" dt="2023-02-09T17:32:18.419" v="241" actId="1076"/>
          <ac:spMkLst>
            <pc:docMk/>
            <pc:sldMk cId="1078632908" sldId="292"/>
            <ac:spMk id="10" creationId="{C2B3A154-D4D3-0BA3-0F6C-E0885D49D699}"/>
          </ac:spMkLst>
        </pc:spChg>
        <pc:spChg chg="mod">
          <ac:chgData name="Ammons,Dylan" userId="3c55e2f8-c714-44bc-a6fb-182f1578580d" providerId="ADAL" clId="{F2FD0F91-31C2-4938-B7E7-02EFC1D264ED}" dt="2023-02-09T17:32:36.546" v="246" actId="20577"/>
          <ac:spMkLst>
            <pc:docMk/>
            <pc:sldMk cId="1078632908" sldId="292"/>
            <ac:spMk id="14" creationId="{A0242D4D-F083-E8E0-6AD5-C8CBCEBC76EE}"/>
          </ac:spMkLst>
        </pc:spChg>
        <pc:spChg chg="add del mod">
          <ac:chgData name="Ammons,Dylan" userId="3c55e2f8-c714-44bc-a6fb-182f1578580d" providerId="ADAL" clId="{F2FD0F91-31C2-4938-B7E7-02EFC1D264ED}" dt="2023-02-09T17:32:34.060" v="244" actId="20577"/>
          <ac:spMkLst>
            <pc:docMk/>
            <pc:sldMk cId="1078632908" sldId="292"/>
            <ac:spMk id="15" creationId="{6073B2A2-D262-5AC2-8693-69C9A945F257}"/>
          </ac:spMkLst>
        </pc:spChg>
        <pc:spChg chg="mod">
          <ac:chgData name="Ammons,Dylan" userId="3c55e2f8-c714-44bc-a6fb-182f1578580d" providerId="ADAL" clId="{F2FD0F91-31C2-4938-B7E7-02EFC1D264ED}" dt="2023-02-09T17:32:03.023" v="234" actId="1076"/>
          <ac:spMkLst>
            <pc:docMk/>
            <pc:sldMk cId="1078632908" sldId="292"/>
            <ac:spMk id="17" creationId="{D1177CEA-3264-4940-BFAA-DF3102F19A96}"/>
          </ac:spMkLst>
        </pc:spChg>
        <pc:picChg chg="mod">
          <ac:chgData name="Ammons,Dylan" userId="3c55e2f8-c714-44bc-a6fb-182f1578580d" providerId="ADAL" clId="{F2FD0F91-31C2-4938-B7E7-02EFC1D264ED}" dt="2023-02-09T17:32:21.183" v="242" actId="1076"/>
          <ac:picMkLst>
            <pc:docMk/>
            <pc:sldMk cId="1078632908" sldId="292"/>
            <ac:picMk id="3" creationId="{F0BBC968-98C5-3A8D-4A84-7228430DF7BF}"/>
          </ac:picMkLst>
        </pc:picChg>
        <pc:picChg chg="mod">
          <ac:chgData name="Ammons,Dylan" userId="3c55e2f8-c714-44bc-a6fb-182f1578580d" providerId="ADAL" clId="{F2FD0F91-31C2-4938-B7E7-02EFC1D264ED}" dt="2023-02-09T17:31:57.963" v="232" actId="14100"/>
          <ac:picMkLst>
            <pc:docMk/>
            <pc:sldMk cId="1078632908" sldId="292"/>
            <ac:picMk id="4" creationId="{9A754B51-ACD3-CA69-A0B1-35ABC26A8313}"/>
          </ac:picMkLst>
        </pc:picChg>
        <pc:picChg chg="add del mod">
          <ac:chgData name="Ammons,Dylan" userId="3c55e2f8-c714-44bc-a6fb-182f1578580d" providerId="ADAL" clId="{F2FD0F91-31C2-4938-B7E7-02EFC1D264ED}" dt="2023-02-09T17:32:14.999" v="240" actId="1076"/>
          <ac:picMkLst>
            <pc:docMk/>
            <pc:sldMk cId="1078632908" sldId="292"/>
            <ac:picMk id="5" creationId="{CDB22BA7-19E9-841F-FED6-0C7880D846D8}"/>
          </ac:picMkLst>
        </pc:picChg>
        <pc:picChg chg="mod">
          <ac:chgData name="Ammons,Dylan" userId="3c55e2f8-c714-44bc-a6fb-182f1578580d" providerId="ADAL" clId="{F2FD0F91-31C2-4938-B7E7-02EFC1D264ED}" dt="2023-02-09T17:32:14.999" v="240" actId="1076"/>
          <ac:picMkLst>
            <pc:docMk/>
            <pc:sldMk cId="1078632908" sldId="292"/>
            <ac:picMk id="6" creationId="{3E96C101-1872-4E41-E1AB-47FBF73ED701}"/>
          </ac:picMkLst>
        </pc:picChg>
        <pc:picChg chg="mod">
          <ac:chgData name="Ammons,Dylan" userId="3c55e2f8-c714-44bc-a6fb-182f1578580d" providerId="ADAL" clId="{F2FD0F91-31C2-4938-B7E7-02EFC1D264ED}" dt="2023-02-09T17:32:14.999" v="240" actId="1076"/>
          <ac:picMkLst>
            <pc:docMk/>
            <pc:sldMk cId="1078632908" sldId="292"/>
            <ac:picMk id="7" creationId="{95B9C1EB-A1CA-6482-8BC4-DCC242BD1764}"/>
          </ac:picMkLst>
        </pc:picChg>
        <pc:picChg chg="mod">
          <ac:chgData name="Ammons,Dylan" userId="3c55e2f8-c714-44bc-a6fb-182f1578580d" providerId="ADAL" clId="{F2FD0F91-31C2-4938-B7E7-02EFC1D264ED}" dt="2023-02-09T17:32:14.999" v="240" actId="1076"/>
          <ac:picMkLst>
            <pc:docMk/>
            <pc:sldMk cId="1078632908" sldId="292"/>
            <ac:picMk id="8" creationId="{216A1977-DA57-49D8-86A8-47A0B93CB76D}"/>
          </ac:picMkLst>
        </pc:picChg>
        <pc:picChg chg="mod">
          <ac:chgData name="Ammons,Dylan" userId="3c55e2f8-c714-44bc-a6fb-182f1578580d" providerId="ADAL" clId="{F2FD0F91-31C2-4938-B7E7-02EFC1D264ED}" dt="2023-02-09T17:32:03.023" v="234" actId="1076"/>
          <ac:picMkLst>
            <pc:docMk/>
            <pc:sldMk cId="1078632908" sldId="292"/>
            <ac:picMk id="16" creationId="{5BA616B6-199D-86F7-27BE-F0ED3844D97F}"/>
          </ac:picMkLst>
        </pc:picChg>
      </pc:sldChg>
      <pc:sldChg chg="addSp delSp modSp mod">
        <pc:chgData name="Ammons,Dylan" userId="3c55e2f8-c714-44bc-a6fb-182f1578580d" providerId="ADAL" clId="{F2FD0F91-31C2-4938-B7E7-02EFC1D264ED}" dt="2023-02-09T17:21:25.792" v="202" actId="478"/>
        <pc:sldMkLst>
          <pc:docMk/>
          <pc:sldMk cId="2197386855" sldId="293"/>
        </pc:sldMkLst>
        <pc:spChg chg="del">
          <ac:chgData name="Ammons,Dylan" userId="3c55e2f8-c714-44bc-a6fb-182f1578580d" providerId="ADAL" clId="{F2FD0F91-31C2-4938-B7E7-02EFC1D264ED}" dt="2023-02-09T17:21:25.792" v="202" actId="478"/>
          <ac:spMkLst>
            <pc:docMk/>
            <pc:sldMk cId="2197386855" sldId="293"/>
            <ac:spMk id="2" creationId="{89431443-70F9-0B05-42EB-D150098EB843}"/>
          </ac:spMkLst>
        </pc:spChg>
        <pc:spChg chg="add mod">
          <ac:chgData name="Ammons,Dylan" userId="3c55e2f8-c714-44bc-a6fb-182f1578580d" providerId="ADAL" clId="{F2FD0F91-31C2-4938-B7E7-02EFC1D264ED}" dt="2023-02-09T17:21:21.821" v="201" actId="20577"/>
          <ac:spMkLst>
            <pc:docMk/>
            <pc:sldMk cId="2197386855" sldId="293"/>
            <ac:spMk id="5" creationId="{9D20E7C2-EC3D-4954-8593-C83E4BD62016}"/>
          </ac:spMkLst>
        </pc:spChg>
      </pc:sldChg>
      <pc:sldChg chg="delSp modSp mod">
        <pc:chgData name="Ammons,Dylan" userId="3c55e2f8-c714-44bc-a6fb-182f1578580d" providerId="ADAL" clId="{F2FD0F91-31C2-4938-B7E7-02EFC1D264ED}" dt="2023-02-09T17:23:13.806" v="221" actId="1076"/>
        <pc:sldMkLst>
          <pc:docMk/>
          <pc:sldMk cId="1816197770" sldId="294"/>
        </pc:sldMkLst>
        <pc:spChg chg="mod">
          <ac:chgData name="Ammons,Dylan" userId="3c55e2f8-c714-44bc-a6fb-182f1578580d" providerId="ADAL" clId="{F2FD0F91-31C2-4938-B7E7-02EFC1D264ED}" dt="2023-02-09T17:22:54.020" v="217" actId="20577"/>
          <ac:spMkLst>
            <pc:docMk/>
            <pc:sldMk cId="1816197770" sldId="294"/>
            <ac:spMk id="5" creationId="{5ED71690-B20A-D5DB-C802-1771DDF3ABAA}"/>
          </ac:spMkLst>
        </pc:spChg>
        <pc:spChg chg="mod">
          <ac:chgData name="Ammons,Dylan" userId="3c55e2f8-c714-44bc-a6fb-182f1578580d" providerId="ADAL" clId="{F2FD0F91-31C2-4938-B7E7-02EFC1D264ED}" dt="2023-02-09T17:23:13.806" v="221" actId="1076"/>
          <ac:spMkLst>
            <pc:docMk/>
            <pc:sldMk cId="1816197770" sldId="294"/>
            <ac:spMk id="10" creationId="{5CBB499B-52C7-F87B-90A5-5FB7F0803CF1}"/>
          </ac:spMkLst>
        </pc:spChg>
        <pc:spChg chg="del">
          <ac:chgData name="Ammons,Dylan" userId="3c55e2f8-c714-44bc-a6fb-182f1578580d" providerId="ADAL" clId="{F2FD0F91-31C2-4938-B7E7-02EFC1D264ED}" dt="2023-02-09T17:23:04.412" v="218" actId="478"/>
          <ac:spMkLst>
            <pc:docMk/>
            <pc:sldMk cId="1816197770" sldId="294"/>
            <ac:spMk id="11" creationId="{24402AA8-3EC5-8419-7A52-81E6B3439BF3}"/>
          </ac:spMkLst>
        </pc:spChg>
        <pc:picChg chg="mod">
          <ac:chgData name="Ammons,Dylan" userId="3c55e2f8-c714-44bc-a6fb-182f1578580d" providerId="ADAL" clId="{F2FD0F91-31C2-4938-B7E7-02EFC1D264ED}" dt="2023-02-09T17:23:08.984" v="220" actId="1076"/>
          <ac:picMkLst>
            <pc:docMk/>
            <pc:sldMk cId="1816197770" sldId="294"/>
            <ac:picMk id="4" creationId="{D5294C64-D918-645F-26C0-EF8FEE3CD652}"/>
          </ac:picMkLst>
        </pc:pic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2594980761" sldId="295"/>
        </pc:sldMkLst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3898407037" sldId="297"/>
        </pc:sldMkLst>
      </pc:sldChg>
      <pc:sldChg chg="delSp mod">
        <pc:chgData name="Ammons,Dylan" userId="3c55e2f8-c714-44bc-a6fb-182f1578580d" providerId="ADAL" clId="{F2FD0F91-31C2-4938-B7E7-02EFC1D264ED}" dt="2023-02-09T17:21:35.267" v="203" actId="478"/>
        <pc:sldMkLst>
          <pc:docMk/>
          <pc:sldMk cId="1471692101" sldId="299"/>
        </pc:sldMkLst>
        <pc:spChg chg="del">
          <ac:chgData name="Ammons,Dylan" userId="3c55e2f8-c714-44bc-a6fb-182f1578580d" providerId="ADAL" clId="{F2FD0F91-31C2-4938-B7E7-02EFC1D264ED}" dt="2023-02-09T17:21:35.267" v="203" actId="478"/>
          <ac:spMkLst>
            <pc:docMk/>
            <pc:sldMk cId="1471692101" sldId="299"/>
            <ac:spMk id="6" creationId="{29571FEF-9887-3524-8B03-335632BC9AFD}"/>
          </ac:spMkLst>
        </pc:spChg>
      </pc:sldChg>
      <pc:sldChg chg="del">
        <pc:chgData name="Ammons,Dylan" userId="3c55e2f8-c714-44bc-a6fb-182f1578580d" providerId="ADAL" clId="{F2FD0F91-31C2-4938-B7E7-02EFC1D264ED}" dt="2023-02-09T17:20:03.736" v="70" actId="47"/>
        <pc:sldMkLst>
          <pc:docMk/>
          <pc:sldMk cId="3796670873" sldId="301"/>
        </pc:sldMkLst>
      </pc:sldChg>
      <pc:sldChg chg="addSp delSp modSp mod">
        <pc:chgData name="Ammons,Dylan" userId="3c55e2f8-c714-44bc-a6fb-182f1578580d" providerId="ADAL" clId="{F2FD0F91-31C2-4938-B7E7-02EFC1D264ED}" dt="2023-02-09T17:20:47.105" v="113" actId="478"/>
        <pc:sldMkLst>
          <pc:docMk/>
          <pc:sldMk cId="3964881448" sldId="302"/>
        </pc:sldMkLst>
        <pc:spChg chg="add mod">
          <ac:chgData name="Ammons,Dylan" userId="3c55e2f8-c714-44bc-a6fb-182f1578580d" providerId="ADAL" clId="{F2FD0F91-31C2-4938-B7E7-02EFC1D264ED}" dt="2023-02-09T17:20:44.648" v="112" actId="20577"/>
          <ac:spMkLst>
            <pc:docMk/>
            <pc:sldMk cId="3964881448" sldId="302"/>
            <ac:spMk id="5" creationId="{71BE1641-DEDD-4212-8D0D-59DB3B80037F}"/>
          </ac:spMkLst>
        </pc:spChg>
        <pc:spChg chg="del">
          <ac:chgData name="Ammons,Dylan" userId="3c55e2f8-c714-44bc-a6fb-182f1578580d" providerId="ADAL" clId="{F2FD0F91-31C2-4938-B7E7-02EFC1D264ED}" dt="2023-02-09T17:20:47.105" v="113" actId="478"/>
          <ac:spMkLst>
            <pc:docMk/>
            <pc:sldMk cId="3964881448" sldId="302"/>
            <ac:spMk id="9" creationId="{CA3EA209-AE30-EF56-0FE5-91F54C3FB86A}"/>
          </ac:spMkLst>
        </pc:spChg>
      </pc:sldChg>
      <pc:sldChg chg="delSp modSp mod delCm modCm">
        <pc:chgData name="Ammons,Dylan" userId="3c55e2f8-c714-44bc-a6fb-182f1578580d" providerId="ADAL" clId="{F2FD0F91-31C2-4938-B7E7-02EFC1D264ED}" dt="2023-02-09T17:22:09.892" v="210" actId="207"/>
        <pc:sldMkLst>
          <pc:docMk/>
          <pc:sldMk cId="362028720" sldId="303"/>
        </pc:sldMkLst>
        <pc:spChg chg="del">
          <ac:chgData name="Ammons,Dylan" userId="3c55e2f8-c714-44bc-a6fb-182f1578580d" providerId="ADAL" clId="{F2FD0F91-31C2-4938-B7E7-02EFC1D264ED}" dt="2023-02-09T17:21:36.888" v="204" actId="478"/>
          <ac:spMkLst>
            <pc:docMk/>
            <pc:sldMk cId="362028720" sldId="303"/>
            <ac:spMk id="4" creationId="{E9CFCBF6-21BF-6F9F-E871-BE1C790F01AA}"/>
          </ac:spMkLst>
        </pc:spChg>
        <pc:spChg chg="mod">
          <ac:chgData name="Ammons,Dylan" userId="3c55e2f8-c714-44bc-a6fb-182f1578580d" providerId="ADAL" clId="{F2FD0F91-31C2-4938-B7E7-02EFC1D264ED}" dt="2023-02-09T17:22:09.892" v="210" actId="207"/>
          <ac:spMkLst>
            <pc:docMk/>
            <pc:sldMk cId="362028720" sldId="303"/>
            <ac:spMk id="18" creationId="{C4F3241A-5FBA-8C6E-8F81-67B1CCD67D33}"/>
          </ac:spMkLst>
        </pc:spChg>
      </pc:sldChg>
    </pc:docChg>
  </pc:docChgLst>
  <pc:docChgLst>
    <pc:chgData name="Avery,Anne" userId="S::aavery@colostate.edu::b422a8e1-465f-4671-bd3b-da3322fcea61" providerId="AD" clId="Web-{E886E236-D0CB-DADC-2733-89C0752B9520}"/>
    <pc:docChg chg="modSld">
      <pc:chgData name="Avery,Anne" userId="S::aavery@colostate.edu::b422a8e1-465f-4671-bd3b-da3322fcea61" providerId="AD" clId="Web-{E886E236-D0CB-DADC-2733-89C0752B9520}" dt="2023-02-03T21:16:33.331" v="2"/>
      <pc:docMkLst>
        <pc:docMk/>
      </pc:docMkLst>
      <pc:sldChg chg="modSp">
        <pc:chgData name="Avery,Anne" userId="S::aavery@colostate.edu::b422a8e1-465f-4671-bd3b-da3322fcea61" providerId="AD" clId="Web-{E886E236-D0CB-DADC-2733-89C0752B9520}" dt="2023-02-03T20:43:05.060" v="0" actId="1076"/>
        <pc:sldMkLst>
          <pc:docMk/>
          <pc:sldMk cId="2323316306" sldId="273"/>
        </pc:sldMkLst>
        <pc:picChg chg="mod">
          <ac:chgData name="Avery,Anne" userId="S::aavery@colostate.edu::b422a8e1-465f-4671-bd3b-da3322fcea61" providerId="AD" clId="Web-{E886E236-D0CB-DADC-2733-89C0752B9520}" dt="2023-02-03T20:43:05.060" v="0" actId="1076"/>
          <ac:picMkLst>
            <pc:docMk/>
            <pc:sldMk cId="2323316306" sldId="273"/>
            <ac:picMk id="13" creationId="{A27F2BFC-8161-1BCA-B31F-A5C42A1600C5}"/>
          </ac:picMkLst>
        </pc:picChg>
      </pc:sldChg>
      <pc:sldChg chg="modSp">
        <pc:chgData name="Avery,Anne" userId="S::aavery@colostate.edu::b422a8e1-465f-4671-bd3b-da3322fcea61" providerId="AD" clId="Web-{E886E236-D0CB-DADC-2733-89C0752B9520}" dt="2023-02-03T21:16:33.331" v="2"/>
        <pc:sldMkLst>
          <pc:docMk/>
          <pc:sldMk cId="2820741740" sldId="301"/>
        </pc:sldMkLst>
        <pc:graphicFrameChg chg="modGraphic">
          <ac:chgData name="Avery,Anne" userId="S::aavery@colostate.edu::b422a8e1-465f-4671-bd3b-da3322fcea61" providerId="AD" clId="Web-{E886E236-D0CB-DADC-2733-89C0752B9520}" dt="2023-02-03T21:16:33.331" v="2"/>
          <ac:graphicFrameMkLst>
            <pc:docMk/>
            <pc:sldMk cId="2820741740" sldId="301"/>
            <ac:graphicFrameMk id="3" creationId="{9143CA9A-7D38-D488-AE67-27398FA81FEF}"/>
          </ac:graphicFrameMkLst>
        </pc:graphicFrameChg>
      </pc:sldChg>
    </pc:docChg>
  </pc:docChgLst>
  <pc:docChgLst>
    <pc:chgData name="Harris,Adam" userId="S::adh91@colostate.edu::a54d9e2f-d6fc-4c71-9aca-c1fd9972ce41" providerId="AD" clId="Web-{8336DB2F-528D-B1AF-5640-8F5CE44D6ADF}"/>
    <pc:docChg chg="">
      <pc:chgData name="Harris,Adam" userId="S::adh91@colostate.edu::a54d9e2f-d6fc-4c71-9aca-c1fd9972ce41" providerId="AD" clId="Web-{8336DB2F-528D-B1AF-5640-8F5CE44D6ADF}" dt="2023-01-20T22:25:28.836" v="0"/>
      <pc:docMkLst>
        <pc:docMk/>
      </pc:docMkLst>
      <pc:sldChg chg="addCm">
        <pc:chgData name="Harris,Adam" userId="S::adh91@colostate.edu::a54d9e2f-d6fc-4c71-9aca-c1fd9972ce41" providerId="AD" clId="Web-{8336DB2F-528D-B1AF-5640-8F5CE44D6ADF}" dt="2023-01-20T22:25:28.836" v="0"/>
        <pc:sldMkLst>
          <pc:docMk/>
          <pc:sldMk cId="591467163" sldId="257"/>
        </pc:sldMkLst>
      </pc:sldChg>
    </pc:docChg>
  </pc:docChgLst>
  <pc:docChgLst>
    <pc:chgData name="Harris,Adam" userId="S::adh91@colostate.edu::a54d9e2f-d6fc-4c71-9aca-c1fd9972ce41" providerId="AD" clId="Web-{DD73062F-DC64-5DBF-E5E9-2409B40E159E}"/>
    <pc:docChg chg="modSld">
      <pc:chgData name="Harris,Adam" userId="S::adh91@colostate.edu::a54d9e2f-d6fc-4c71-9aca-c1fd9972ce41" providerId="AD" clId="Web-{DD73062F-DC64-5DBF-E5E9-2409B40E159E}" dt="2023-01-23T03:50:08.119" v="46"/>
      <pc:docMkLst>
        <pc:docMk/>
      </pc:docMkLst>
      <pc:sldChg chg="modSp addCm delCm">
        <pc:chgData name="Harris,Adam" userId="S::adh91@colostate.edu::a54d9e2f-d6fc-4c71-9aca-c1fd9972ce41" providerId="AD" clId="Web-{DD73062F-DC64-5DBF-E5E9-2409B40E159E}" dt="2023-01-20T20:37:23.020" v="43"/>
        <pc:sldMkLst>
          <pc:docMk/>
          <pc:sldMk cId="591467163" sldId="257"/>
        </pc:sldMkLst>
        <pc:spChg chg="mod">
          <ac:chgData name="Harris,Adam" userId="S::adh91@colostate.edu::a54d9e2f-d6fc-4c71-9aca-c1fd9972ce41" providerId="AD" clId="Web-{DD73062F-DC64-5DBF-E5E9-2409B40E159E}" dt="2023-01-20T20:36:43.832" v="40" actId="1076"/>
          <ac:spMkLst>
            <pc:docMk/>
            <pc:sldMk cId="591467163" sldId="257"/>
            <ac:spMk id="6" creationId="{3C635041-8D3F-403E-781F-601B3E72E50A}"/>
          </ac:spMkLst>
        </pc:spChg>
        <pc:spChg chg="mod">
          <ac:chgData name="Harris,Adam" userId="S::adh91@colostate.edu::a54d9e2f-d6fc-4c71-9aca-c1fd9972ce41" providerId="AD" clId="Web-{DD73062F-DC64-5DBF-E5E9-2409B40E159E}" dt="2023-01-20T20:30:04.201" v="36" actId="20577"/>
          <ac:spMkLst>
            <pc:docMk/>
            <pc:sldMk cId="591467163" sldId="257"/>
            <ac:spMk id="14" creationId="{1AF0B75D-83A7-56AD-2851-94035209D76C}"/>
          </ac:spMkLst>
        </pc:spChg>
      </pc:sldChg>
      <pc:sldChg chg="addCm">
        <pc:chgData name="Harris,Adam" userId="S::adh91@colostate.edu::a54d9e2f-d6fc-4c71-9aca-c1fd9972ce41" providerId="AD" clId="Web-{DD73062F-DC64-5DBF-E5E9-2409B40E159E}" dt="2023-01-20T20:43:23.212" v="45"/>
        <pc:sldMkLst>
          <pc:docMk/>
          <pc:sldMk cId="2864594426" sldId="279"/>
        </pc:sldMkLst>
      </pc:sldChg>
      <pc:sldChg chg="modSp">
        <pc:chgData name="Harris,Adam" userId="S::adh91@colostate.edu::a54d9e2f-d6fc-4c71-9aca-c1fd9972ce41" providerId="AD" clId="Web-{DD73062F-DC64-5DBF-E5E9-2409B40E159E}" dt="2023-01-20T20:28:58.622" v="33" actId="20577"/>
        <pc:sldMkLst>
          <pc:docMk/>
          <pc:sldMk cId="3446751946" sldId="290"/>
        </pc:sldMkLst>
        <pc:spChg chg="mod">
          <ac:chgData name="Harris,Adam" userId="S::adh91@colostate.edu::a54d9e2f-d6fc-4c71-9aca-c1fd9972ce41" providerId="AD" clId="Web-{DD73062F-DC64-5DBF-E5E9-2409B40E159E}" dt="2023-01-20T20:28:58.622" v="33" actId="20577"/>
          <ac:spMkLst>
            <pc:docMk/>
            <pc:sldMk cId="3446751946" sldId="290"/>
            <ac:spMk id="5" creationId="{223E541C-D633-D7FB-5F23-C5B555BF80C7}"/>
          </ac:spMkLst>
        </pc:spChg>
      </pc:sldChg>
      <pc:sldChg chg="addCm">
        <pc:chgData name="Harris,Adam" userId="S::adh91@colostate.edu::a54d9e2f-d6fc-4c71-9aca-c1fd9972ce41" providerId="AD" clId="Web-{DD73062F-DC64-5DBF-E5E9-2409B40E159E}" dt="2023-01-20T20:27:12.933" v="0"/>
        <pc:sldMkLst>
          <pc:docMk/>
          <pc:sldMk cId="2594980761" sldId="295"/>
        </pc:sldMkLst>
      </pc:sldChg>
      <pc:sldChg chg="addCm">
        <pc:chgData name="Harris,Adam" userId="S::adh91@colostate.edu::a54d9e2f-d6fc-4c71-9aca-c1fd9972ce41" providerId="AD" clId="Web-{DD73062F-DC64-5DBF-E5E9-2409B40E159E}" dt="2023-01-23T03:50:08.119" v="46"/>
        <pc:sldMkLst>
          <pc:docMk/>
          <pc:sldMk cId="3898407037" sldId="297"/>
        </pc:sldMkLst>
      </pc:sldChg>
    </pc:docChg>
  </pc:docChgLst>
  <pc:docChgLst>
    <pc:chgData name="Dylan Ammons" userId="3c55e2f8-c714-44bc-a6fb-182f1578580d" providerId="ADAL" clId="{4DB9D3E7-057F-4EC0-8380-91C3BF4BAC26}"/>
    <pc:docChg chg="">
      <pc:chgData name="Dylan Ammons" userId="3c55e2f8-c714-44bc-a6fb-182f1578580d" providerId="ADAL" clId="{4DB9D3E7-057F-4EC0-8380-91C3BF4BAC26}" dt="2023-01-31T16:52:52.644" v="7"/>
      <pc:docMkLst>
        <pc:docMk/>
      </pc:docMkLst>
      <pc:sldChg chg="modCm">
        <pc:chgData name="Dylan Ammons" userId="3c55e2f8-c714-44bc-a6fb-182f1578580d" providerId="ADAL" clId="{4DB9D3E7-057F-4EC0-8380-91C3BF4BAC26}" dt="2023-01-31T16:37:15.980" v="3"/>
        <pc:sldMkLst>
          <pc:docMk/>
          <pc:sldMk cId="591467163" sldId="257"/>
        </pc:sldMkLst>
      </pc:sldChg>
      <pc:sldChg chg="modCm">
        <pc:chgData name="Dylan Ammons" userId="3c55e2f8-c714-44bc-a6fb-182f1578580d" providerId="ADAL" clId="{4DB9D3E7-057F-4EC0-8380-91C3BF4BAC26}" dt="2023-01-31T16:37:22.961" v="4"/>
        <pc:sldMkLst>
          <pc:docMk/>
          <pc:sldMk cId="2864594426" sldId="279"/>
        </pc:sldMkLst>
      </pc:sldChg>
      <pc:sldChg chg="addCm">
        <pc:chgData name="Dylan Ammons" userId="3c55e2f8-c714-44bc-a6fb-182f1578580d" providerId="ADAL" clId="{4DB9D3E7-057F-4EC0-8380-91C3BF4BAC26}" dt="2023-01-31T16:52:39.683" v="6"/>
        <pc:sldMkLst>
          <pc:docMk/>
          <pc:sldMk cId="4047311426" sldId="286"/>
        </pc:sldMkLst>
      </pc:sldChg>
      <pc:sldChg chg="addCm">
        <pc:chgData name="Dylan Ammons" userId="3c55e2f8-c714-44bc-a6fb-182f1578580d" providerId="ADAL" clId="{4DB9D3E7-057F-4EC0-8380-91C3BF4BAC26}" dt="2023-01-31T16:52:52.644" v="7"/>
        <pc:sldMkLst>
          <pc:docMk/>
          <pc:sldMk cId="2600717389" sldId="288"/>
        </pc:sldMkLst>
      </pc:sldChg>
      <pc:sldChg chg="addCm modCm">
        <pc:chgData name="Dylan Ammons" userId="3c55e2f8-c714-44bc-a6fb-182f1578580d" providerId="ADAL" clId="{4DB9D3E7-057F-4EC0-8380-91C3BF4BAC26}" dt="2023-01-31T16:52:23.642" v="5"/>
        <pc:sldMkLst>
          <pc:docMk/>
          <pc:sldMk cId="3898407037" sldId="297"/>
        </pc:sldMkLst>
      </pc:sldChg>
    </pc:docChg>
  </pc:docChgLst>
  <pc:docChgLst>
    <pc:chgData name="Ammons,Dylan" userId="3c55e2f8-c714-44bc-a6fb-182f1578580d" providerId="ADAL" clId="{59556D49-CC9C-4519-9A01-E00D35E043A6}"/>
    <pc:docChg chg="undo custSel modSld">
      <pc:chgData name="Ammons,Dylan" userId="3c55e2f8-c714-44bc-a6fb-182f1578580d" providerId="ADAL" clId="{59556D49-CC9C-4519-9A01-E00D35E043A6}" dt="2023-06-09T20:44:02.763" v="4" actId="1037"/>
      <pc:docMkLst>
        <pc:docMk/>
      </pc:docMkLst>
      <pc:sldChg chg="modSp mod">
        <pc:chgData name="Ammons,Dylan" userId="3c55e2f8-c714-44bc-a6fb-182f1578580d" providerId="ADAL" clId="{59556D49-CC9C-4519-9A01-E00D35E043A6}" dt="2023-06-09T20:44:02.763" v="4" actId="1037"/>
        <pc:sldMkLst>
          <pc:docMk/>
          <pc:sldMk cId="2969463524" sldId="275"/>
        </pc:sldMkLst>
        <pc:spChg chg="mod">
          <ac:chgData name="Ammons,Dylan" userId="3c55e2f8-c714-44bc-a6fb-182f1578580d" providerId="ADAL" clId="{59556D49-CC9C-4519-9A01-E00D35E043A6}" dt="2023-06-09T20:43:57.381" v="2" actId="1076"/>
          <ac:spMkLst>
            <pc:docMk/>
            <pc:sldMk cId="2969463524" sldId="275"/>
            <ac:spMk id="29" creationId="{D5978DC3-51E9-BC46-FBD9-49A973F86005}"/>
          </ac:spMkLst>
        </pc:spChg>
        <pc:picChg chg="mod">
          <ac:chgData name="Ammons,Dylan" userId="3c55e2f8-c714-44bc-a6fb-182f1578580d" providerId="ADAL" clId="{59556D49-CC9C-4519-9A01-E00D35E043A6}" dt="2023-06-09T20:44:02.763" v="4" actId="1037"/>
          <ac:picMkLst>
            <pc:docMk/>
            <pc:sldMk cId="2969463524" sldId="275"/>
            <ac:picMk id="2" creationId="{99849BD2-6D75-C5A6-A615-077ECE9E6ABF}"/>
          </ac:picMkLst>
        </pc:picChg>
      </pc:sldChg>
      <pc:sldChg chg="modSp mod">
        <pc:chgData name="Ammons,Dylan" userId="3c55e2f8-c714-44bc-a6fb-182f1578580d" providerId="ADAL" clId="{59556D49-CC9C-4519-9A01-E00D35E043A6}" dt="2023-06-09T20:42:54.400" v="1" actId="1076"/>
        <pc:sldMkLst>
          <pc:docMk/>
          <pc:sldMk cId="567274638" sldId="283"/>
        </pc:sldMkLst>
        <pc:picChg chg="mod">
          <ac:chgData name="Ammons,Dylan" userId="3c55e2f8-c714-44bc-a6fb-182f1578580d" providerId="ADAL" clId="{59556D49-CC9C-4519-9A01-E00D35E043A6}" dt="2023-06-09T20:42:54.400" v="1" actId="1076"/>
          <ac:picMkLst>
            <pc:docMk/>
            <pc:sldMk cId="567274638" sldId="283"/>
            <ac:picMk id="13" creationId="{7CD792B4-BF84-4AB0-A262-6D9ED27E7AF5}"/>
          </ac:picMkLst>
        </pc:picChg>
      </pc:sldChg>
    </pc:docChg>
  </pc:docChgLst>
  <pc:docChgLst>
    <pc:chgData name="Ammons,Dylan" userId="3c55e2f8-c714-44bc-a6fb-182f1578580d" providerId="ADAL" clId="{77986693-83D7-4D4C-BD23-8D08324DA1EB}"/>
    <pc:docChg chg="undo redo custSel addSld modSld">
      <pc:chgData name="Ammons,Dylan" userId="3c55e2f8-c714-44bc-a6fb-182f1578580d" providerId="ADAL" clId="{77986693-83D7-4D4C-BD23-8D08324DA1EB}" dt="2023-04-19T12:03:00.373" v="1020" actId="478"/>
      <pc:docMkLst>
        <pc:docMk/>
      </pc:docMkLst>
      <pc:sldChg chg="modSp mod">
        <pc:chgData name="Ammons,Dylan" userId="3c55e2f8-c714-44bc-a6fb-182f1578580d" providerId="ADAL" clId="{77986693-83D7-4D4C-BD23-8D08324DA1EB}" dt="2023-04-05T18:59:28.254" v="267" actId="20577"/>
        <pc:sldMkLst>
          <pc:docMk/>
          <pc:sldMk cId="1250630430" sldId="256"/>
        </pc:sldMkLst>
        <pc:spChg chg="mod">
          <ac:chgData name="Ammons,Dylan" userId="3c55e2f8-c714-44bc-a6fb-182f1578580d" providerId="ADAL" clId="{77986693-83D7-4D4C-BD23-8D08324DA1EB}" dt="2023-04-05T18:59:28.254" v="267" actId="20577"/>
          <ac:spMkLst>
            <pc:docMk/>
            <pc:sldMk cId="1250630430" sldId="256"/>
            <ac:spMk id="11" creationId="{45A818E5-246A-4CB7-944D-CCECB802E924}"/>
          </ac:spMkLst>
        </pc:spChg>
      </pc:sldChg>
      <pc:sldChg chg="addSp delSp modSp mod">
        <pc:chgData name="Ammons,Dylan" userId="3c55e2f8-c714-44bc-a6fb-182f1578580d" providerId="ADAL" clId="{77986693-83D7-4D4C-BD23-8D08324DA1EB}" dt="2023-04-19T12:03:00.373" v="1020" actId="478"/>
        <pc:sldMkLst>
          <pc:docMk/>
          <pc:sldMk cId="2969463524" sldId="275"/>
        </pc:sldMkLst>
        <pc:picChg chg="del mod">
          <ac:chgData name="Ammons,Dylan" userId="3c55e2f8-c714-44bc-a6fb-182f1578580d" providerId="ADAL" clId="{77986693-83D7-4D4C-BD23-8D08324DA1EB}" dt="2023-04-19T11:58:57.846" v="1013" actId="478"/>
          <ac:picMkLst>
            <pc:docMk/>
            <pc:sldMk cId="2969463524" sldId="275"/>
            <ac:picMk id="3" creationId="{006A2F25-7264-1B2F-349F-019A8A963716}"/>
          </ac:picMkLst>
        </pc:picChg>
        <pc:picChg chg="del mod">
          <ac:chgData name="Ammons,Dylan" userId="3c55e2f8-c714-44bc-a6fb-182f1578580d" providerId="ADAL" clId="{77986693-83D7-4D4C-BD23-8D08324DA1EB}" dt="2023-04-19T12:03:00.373" v="1020" actId="478"/>
          <ac:picMkLst>
            <pc:docMk/>
            <pc:sldMk cId="2969463524" sldId="275"/>
            <ac:picMk id="7" creationId="{735FEF6D-BA80-4605-B17E-D8F1A9989312}"/>
          </ac:picMkLst>
        </pc:picChg>
        <pc:picChg chg="add mod ord">
          <ac:chgData name="Ammons,Dylan" userId="3c55e2f8-c714-44bc-a6fb-182f1578580d" providerId="ADAL" clId="{77986693-83D7-4D4C-BD23-8D08324DA1EB}" dt="2023-04-19T11:58:55.713" v="1012" actId="167"/>
          <ac:picMkLst>
            <pc:docMk/>
            <pc:sldMk cId="2969463524" sldId="275"/>
            <ac:picMk id="8" creationId="{3265A811-BE78-0255-4676-FDA85555CA91}"/>
          </ac:picMkLst>
        </pc:picChg>
        <pc:picChg chg="add mod ord">
          <ac:chgData name="Ammons,Dylan" userId="3c55e2f8-c714-44bc-a6fb-182f1578580d" providerId="ADAL" clId="{77986693-83D7-4D4C-BD23-8D08324DA1EB}" dt="2023-04-19T12:02:58.734" v="1019" actId="167"/>
          <ac:picMkLst>
            <pc:docMk/>
            <pc:sldMk cId="2969463524" sldId="275"/>
            <ac:picMk id="11" creationId="{B96261C4-30A7-1977-5A45-177A392B355D}"/>
          </ac:picMkLst>
        </pc:picChg>
      </pc:sldChg>
      <pc:sldChg chg="modSp mod">
        <pc:chgData name="Ammons,Dylan" userId="3c55e2f8-c714-44bc-a6fb-182f1578580d" providerId="ADAL" clId="{77986693-83D7-4D4C-BD23-8D08324DA1EB}" dt="2023-04-18T19:12:52.523" v="496" actId="1076"/>
        <pc:sldMkLst>
          <pc:docMk/>
          <pc:sldMk cId="567274638" sldId="283"/>
        </pc:sldMkLst>
        <pc:spChg chg="mod">
          <ac:chgData name="Ammons,Dylan" userId="3c55e2f8-c714-44bc-a6fb-182f1578580d" providerId="ADAL" clId="{77986693-83D7-4D4C-BD23-8D08324DA1EB}" dt="2023-04-18T19:12:52.523" v="496" actId="1076"/>
          <ac:spMkLst>
            <pc:docMk/>
            <pc:sldMk cId="567274638" sldId="283"/>
            <ac:spMk id="6" creationId="{EF5D6A77-BF2D-D37F-15B2-51BE9633747B}"/>
          </ac:spMkLst>
        </pc:spChg>
        <pc:picChg chg="mod">
          <ac:chgData name="Ammons,Dylan" userId="3c55e2f8-c714-44bc-a6fb-182f1578580d" providerId="ADAL" clId="{77986693-83D7-4D4C-BD23-8D08324DA1EB}" dt="2023-03-03T20:19:20.407" v="36" actId="1076"/>
          <ac:picMkLst>
            <pc:docMk/>
            <pc:sldMk cId="567274638" sldId="283"/>
            <ac:picMk id="13" creationId="{7CD792B4-BF84-4AB0-A262-6D9ED27E7AF5}"/>
          </ac:picMkLst>
        </pc:picChg>
      </pc:sldChg>
      <pc:sldChg chg="addSp delSp modSp mod">
        <pc:chgData name="Ammons,Dylan" userId="3c55e2f8-c714-44bc-a6fb-182f1578580d" providerId="ADAL" clId="{77986693-83D7-4D4C-BD23-8D08324DA1EB}" dt="2023-04-18T14:23:07.297" v="390" actId="1076"/>
        <pc:sldMkLst>
          <pc:docMk/>
          <pc:sldMk cId="2600717389" sldId="288"/>
        </pc:sldMkLst>
        <pc:spChg chg="add del mod">
          <ac:chgData name="Ammons,Dylan" userId="3c55e2f8-c714-44bc-a6fb-182f1578580d" providerId="ADAL" clId="{77986693-83D7-4D4C-BD23-8D08324DA1EB}" dt="2023-03-21T20:07:31.214" v="244" actId="1076"/>
          <ac:spMkLst>
            <pc:docMk/>
            <pc:sldMk cId="2600717389" sldId="288"/>
            <ac:spMk id="4" creationId="{E9CFCBF6-21BF-6F9F-E871-BE1C790F01AA}"/>
          </ac:spMkLst>
        </pc:spChg>
        <pc:spChg chg="mod">
          <ac:chgData name="Ammons,Dylan" userId="3c55e2f8-c714-44bc-a6fb-182f1578580d" providerId="ADAL" clId="{77986693-83D7-4D4C-BD23-8D08324DA1EB}" dt="2023-03-21T20:07:23.647" v="241" actId="1076"/>
          <ac:spMkLst>
            <pc:docMk/>
            <pc:sldMk cId="2600717389" sldId="288"/>
            <ac:spMk id="5" creationId="{1537855F-8731-AD6F-AE93-9817194EC623}"/>
          </ac:spMkLst>
        </pc:spChg>
        <pc:spChg chg="mod">
          <ac:chgData name="Ammons,Dylan" userId="3c55e2f8-c714-44bc-a6fb-182f1578580d" providerId="ADAL" clId="{77986693-83D7-4D4C-BD23-8D08324DA1EB}" dt="2023-04-18T12:06:31.169" v="292" actId="20577"/>
          <ac:spMkLst>
            <pc:docMk/>
            <pc:sldMk cId="2600717389" sldId="288"/>
            <ac:spMk id="6" creationId="{CD07896C-BD70-BAA9-176F-E70A6552BDDB}"/>
          </ac:spMkLst>
        </pc:spChg>
        <pc:spChg chg="mod ord">
          <ac:chgData name="Ammons,Dylan" userId="3c55e2f8-c714-44bc-a6fb-182f1578580d" providerId="ADAL" clId="{77986693-83D7-4D4C-BD23-8D08324DA1EB}" dt="2023-04-18T12:08:09.742" v="386" actId="1076"/>
          <ac:spMkLst>
            <pc:docMk/>
            <pc:sldMk cId="2600717389" sldId="288"/>
            <ac:spMk id="7" creationId="{BD7F4DB5-C4B6-B8A8-7F71-383D3953613D}"/>
          </ac:spMkLst>
        </pc:spChg>
        <pc:spChg chg="add mod">
          <ac:chgData name="Ammons,Dylan" userId="3c55e2f8-c714-44bc-a6fb-182f1578580d" providerId="ADAL" clId="{77986693-83D7-4D4C-BD23-8D08324DA1EB}" dt="2023-04-18T12:06:36.796" v="295" actId="1076"/>
          <ac:spMkLst>
            <pc:docMk/>
            <pc:sldMk cId="2600717389" sldId="288"/>
            <ac:spMk id="9" creationId="{8092AF2D-FCB0-9A0A-B539-DE5DA105059F}"/>
          </ac:spMkLst>
        </pc:spChg>
        <pc:spChg chg="add del mod">
          <ac:chgData name="Ammons,Dylan" userId="3c55e2f8-c714-44bc-a6fb-182f1578580d" providerId="ADAL" clId="{77986693-83D7-4D4C-BD23-8D08324DA1EB}" dt="2023-04-18T12:04:48.907" v="271" actId="478"/>
          <ac:spMkLst>
            <pc:docMk/>
            <pc:sldMk cId="2600717389" sldId="288"/>
            <ac:spMk id="10" creationId="{F436A45F-2E5D-C5A9-69E7-54CAE084CD0B}"/>
          </ac:spMkLst>
        </pc:spChg>
        <pc:spChg chg="add mod">
          <ac:chgData name="Ammons,Dylan" userId="3c55e2f8-c714-44bc-a6fb-182f1578580d" providerId="ADAL" clId="{77986693-83D7-4D4C-BD23-8D08324DA1EB}" dt="2023-04-18T12:05:21.995" v="285" actId="1076"/>
          <ac:spMkLst>
            <pc:docMk/>
            <pc:sldMk cId="2600717389" sldId="288"/>
            <ac:spMk id="12" creationId="{E390115D-D0E0-C80A-F59F-A56D55511D07}"/>
          </ac:spMkLst>
        </pc:spChg>
        <pc:picChg chg="mod">
          <ac:chgData name="Ammons,Dylan" userId="3c55e2f8-c714-44bc-a6fb-182f1578580d" providerId="ADAL" clId="{77986693-83D7-4D4C-BD23-8D08324DA1EB}" dt="2023-04-18T12:06:36.796" v="295" actId="1076"/>
          <ac:picMkLst>
            <pc:docMk/>
            <pc:sldMk cId="2600717389" sldId="288"/>
            <ac:picMk id="2" creationId="{4E2BA70B-0B2D-E293-DD9D-2C3735987DAE}"/>
          </ac:picMkLst>
        </pc:picChg>
        <pc:picChg chg="mod">
          <ac:chgData name="Ammons,Dylan" userId="3c55e2f8-c714-44bc-a6fb-182f1578580d" providerId="ADAL" clId="{77986693-83D7-4D4C-BD23-8D08324DA1EB}" dt="2023-03-21T20:07:23.647" v="241" actId="1076"/>
          <ac:picMkLst>
            <pc:docMk/>
            <pc:sldMk cId="2600717389" sldId="288"/>
            <ac:picMk id="3" creationId="{C710C3DE-2660-3D90-0702-65DED210C6C5}"/>
          </ac:picMkLst>
        </pc:picChg>
        <pc:picChg chg="add del mod">
          <ac:chgData name="Ammons,Dylan" userId="3c55e2f8-c714-44bc-a6fb-182f1578580d" providerId="ADAL" clId="{77986693-83D7-4D4C-BD23-8D08324DA1EB}" dt="2023-04-18T12:06:25.641" v="289" actId="478"/>
          <ac:picMkLst>
            <pc:docMk/>
            <pc:sldMk cId="2600717389" sldId="288"/>
            <ac:picMk id="8" creationId="{74C09DC7-0AC0-69A8-6B1E-F0F71E09AA6E}"/>
          </ac:picMkLst>
        </pc:picChg>
        <pc:picChg chg="add mod">
          <ac:chgData name="Ammons,Dylan" userId="3c55e2f8-c714-44bc-a6fb-182f1578580d" providerId="ADAL" clId="{77986693-83D7-4D4C-BD23-8D08324DA1EB}" dt="2023-04-18T12:05:09.301" v="280" actId="1076"/>
          <ac:picMkLst>
            <pc:docMk/>
            <pc:sldMk cId="2600717389" sldId="288"/>
            <ac:picMk id="11" creationId="{1A5B31D7-5379-87DE-9237-32A39B5A032C}"/>
          </ac:picMkLst>
        </pc:picChg>
        <pc:picChg chg="add del mod">
          <ac:chgData name="Ammons,Dylan" userId="3c55e2f8-c714-44bc-a6fb-182f1578580d" providerId="ADAL" clId="{77986693-83D7-4D4C-BD23-8D08324DA1EB}" dt="2023-04-18T14:23:00.632" v="387" actId="478"/>
          <ac:picMkLst>
            <pc:docMk/>
            <pc:sldMk cId="2600717389" sldId="288"/>
            <ac:picMk id="13" creationId="{A6D33856-C20E-6452-DF1D-9412B6D6338B}"/>
          </ac:picMkLst>
        </pc:picChg>
        <pc:picChg chg="add mod">
          <ac:chgData name="Ammons,Dylan" userId="3c55e2f8-c714-44bc-a6fb-182f1578580d" providerId="ADAL" clId="{77986693-83D7-4D4C-BD23-8D08324DA1EB}" dt="2023-04-18T14:23:07.297" v="390" actId="1076"/>
          <ac:picMkLst>
            <pc:docMk/>
            <pc:sldMk cId="2600717389" sldId="288"/>
            <ac:picMk id="14" creationId="{7F9E50D6-6596-3B59-7CDF-4D3091B3ADE1}"/>
          </ac:picMkLst>
        </pc:picChg>
      </pc:sldChg>
      <pc:sldChg chg="addSp delSp modSp mod">
        <pc:chgData name="Ammons,Dylan" userId="3c55e2f8-c714-44bc-a6fb-182f1578580d" providerId="ADAL" clId="{77986693-83D7-4D4C-BD23-8D08324DA1EB}" dt="2023-04-19T10:58:55.134" v="1002" actId="478"/>
        <pc:sldMkLst>
          <pc:docMk/>
          <pc:sldMk cId="1078632908" sldId="292"/>
        </pc:sldMkLst>
        <pc:spChg chg="mod">
          <ac:chgData name="Ammons,Dylan" userId="3c55e2f8-c714-44bc-a6fb-182f1578580d" providerId="ADAL" clId="{77986693-83D7-4D4C-BD23-8D08324DA1EB}" dt="2023-04-18T17:54:43.177" v="480" actId="1037"/>
          <ac:spMkLst>
            <pc:docMk/>
            <pc:sldMk cId="1078632908" sldId="292"/>
            <ac:spMk id="10" creationId="{C2B3A154-D4D3-0BA3-0F6C-E0885D49D699}"/>
          </ac:spMkLst>
        </pc:spChg>
        <pc:spChg chg="del mod">
          <ac:chgData name="Ammons,Dylan" userId="3c55e2f8-c714-44bc-a6fb-182f1578580d" providerId="ADAL" clId="{77986693-83D7-4D4C-BD23-8D08324DA1EB}" dt="2023-04-19T10:58:55.134" v="1002" actId="478"/>
          <ac:spMkLst>
            <pc:docMk/>
            <pc:sldMk cId="1078632908" sldId="292"/>
            <ac:spMk id="14" creationId="{A0242D4D-F083-E8E0-6AD5-C8CBCEBC76EE}"/>
          </ac:spMkLst>
        </pc:spChg>
        <pc:spChg chg="mod">
          <ac:chgData name="Ammons,Dylan" userId="3c55e2f8-c714-44bc-a6fb-182f1578580d" providerId="ADAL" clId="{77986693-83D7-4D4C-BD23-8D08324DA1EB}" dt="2023-04-18T17:54:36.029" v="468" actId="1076"/>
          <ac:spMkLst>
            <pc:docMk/>
            <pc:sldMk cId="1078632908" sldId="292"/>
            <ac:spMk id="15" creationId="{6073B2A2-D262-5AC2-8693-69C9A945F257}"/>
          </ac:spMkLst>
        </pc:spChg>
        <pc:picChg chg="add mod">
          <ac:chgData name="Ammons,Dylan" userId="3c55e2f8-c714-44bc-a6fb-182f1578580d" providerId="ADAL" clId="{77986693-83D7-4D4C-BD23-8D08324DA1EB}" dt="2023-04-18T17:53:31.141" v="466" actId="14100"/>
          <ac:picMkLst>
            <pc:docMk/>
            <pc:sldMk cId="1078632908" sldId="292"/>
            <ac:picMk id="2" creationId="{4571B2C6-D3C9-4799-0388-FD53AA60C332}"/>
          </ac:picMkLst>
        </pc:picChg>
        <pc:picChg chg="del mod">
          <ac:chgData name="Ammons,Dylan" userId="3c55e2f8-c714-44bc-a6fb-182f1578580d" providerId="ADAL" clId="{77986693-83D7-4D4C-BD23-8D08324DA1EB}" dt="2023-04-19T10:58:55.134" v="1002" actId="478"/>
          <ac:picMkLst>
            <pc:docMk/>
            <pc:sldMk cId="1078632908" sldId="292"/>
            <ac:picMk id="3" creationId="{F0BBC968-98C5-3A8D-4A84-7228430DF7BF}"/>
          </ac:picMkLst>
        </pc:picChg>
        <pc:picChg chg="del">
          <ac:chgData name="Ammons,Dylan" userId="3c55e2f8-c714-44bc-a6fb-182f1578580d" providerId="ADAL" clId="{77986693-83D7-4D4C-BD23-8D08324DA1EB}" dt="2023-04-18T17:53:17.202" v="462" actId="478"/>
          <ac:picMkLst>
            <pc:docMk/>
            <pc:sldMk cId="1078632908" sldId="292"/>
            <ac:picMk id="4" creationId="{9A754B51-ACD3-CA69-A0B1-35ABC26A8313}"/>
          </ac:picMkLst>
        </pc:picChg>
        <pc:picChg chg="mod">
          <ac:chgData name="Ammons,Dylan" userId="3c55e2f8-c714-44bc-a6fb-182f1578580d" providerId="ADAL" clId="{77986693-83D7-4D4C-BD23-8D08324DA1EB}" dt="2023-04-18T17:54:36.029" v="468" actId="1076"/>
          <ac:picMkLst>
            <pc:docMk/>
            <pc:sldMk cId="1078632908" sldId="292"/>
            <ac:picMk id="5" creationId="{CDB22BA7-19E9-841F-FED6-0C7880D846D8}"/>
          </ac:picMkLst>
        </pc:picChg>
        <pc:picChg chg="mod">
          <ac:chgData name="Ammons,Dylan" userId="3c55e2f8-c714-44bc-a6fb-182f1578580d" providerId="ADAL" clId="{77986693-83D7-4D4C-BD23-8D08324DA1EB}" dt="2023-04-18T17:54:36.029" v="468" actId="1076"/>
          <ac:picMkLst>
            <pc:docMk/>
            <pc:sldMk cId="1078632908" sldId="292"/>
            <ac:picMk id="6" creationId="{3E96C101-1872-4E41-E1AB-47FBF73ED701}"/>
          </ac:picMkLst>
        </pc:picChg>
        <pc:picChg chg="mod">
          <ac:chgData name="Ammons,Dylan" userId="3c55e2f8-c714-44bc-a6fb-182f1578580d" providerId="ADAL" clId="{77986693-83D7-4D4C-BD23-8D08324DA1EB}" dt="2023-04-18T17:54:36.029" v="468" actId="1076"/>
          <ac:picMkLst>
            <pc:docMk/>
            <pc:sldMk cId="1078632908" sldId="292"/>
            <ac:picMk id="7" creationId="{95B9C1EB-A1CA-6482-8BC4-DCC242BD1764}"/>
          </ac:picMkLst>
        </pc:picChg>
        <pc:picChg chg="mod">
          <ac:chgData name="Ammons,Dylan" userId="3c55e2f8-c714-44bc-a6fb-182f1578580d" providerId="ADAL" clId="{77986693-83D7-4D4C-BD23-8D08324DA1EB}" dt="2023-04-18T17:54:36.029" v="468" actId="1076"/>
          <ac:picMkLst>
            <pc:docMk/>
            <pc:sldMk cId="1078632908" sldId="292"/>
            <ac:picMk id="8" creationId="{216A1977-DA57-49D8-86A8-47A0B93CB76D}"/>
          </ac:picMkLst>
        </pc:picChg>
      </pc:sldChg>
      <pc:sldChg chg="addSp delSp modSp mod modCm">
        <pc:chgData name="Ammons,Dylan" userId="3c55e2f8-c714-44bc-a6fb-182f1578580d" providerId="ADAL" clId="{77986693-83D7-4D4C-BD23-8D08324DA1EB}" dt="2023-04-18T14:51:10.315" v="461" actId="1076"/>
        <pc:sldMkLst>
          <pc:docMk/>
          <pc:sldMk cId="1816197770" sldId="294"/>
        </pc:sldMkLst>
        <pc:spChg chg="mod">
          <ac:chgData name="Ammons,Dylan" userId="3c55e2f8-c714-44bc-a6fb-182f1578580d" providerId="ADAL" clId="{77986693-83D7-4D4C-BD23-8D08324DA1EB}" dt="2023-04-18T14:51:10.315" v="461" actId="1076"/>
          <ac:spMkLst>
            <pc:docMk/>
            <pc:sldMk cId="1816197770" sldId="294"/>
            <ac:spMk id="5" creationId="{5ED71690-B20A-D5DB-C802-1771DDF3ABAA}"/>
          </ac:spMkLst>
        </pc:spChg>
        <pc:spChg chg="add del mod">
          <ac:chgData name="Ammons,Dylan" userId="3c55e2f8-c714-44bc-a6fb-182f1578580d" providerId="ADAL" clId="{77986693-83D7-4D4C-BD23-8D08324DA1EB}" dt="2023-03-21T19:39:15.959" v="51" actId="478"/>
          <ac:spMkLst>
            <pc:docMk/>
            <pc:sldMk cId="1816197770" sldId="294"/>
            <ac:spMk id="6" creationId="{99A10CD1-41D3-1C28-9F46-CB3E5E86371E}"/>
          </ac:spMkLst>
        </pc:spChg>
        <pc:spChg chg="mod">
          <ac:chgData name="Ammons,Dylan" userId="3c55e2f8-c714-44bc-a6fb-182f1578580d" providerId="ADAL" clId="{77986693-83D7-4D4C-BD23-8D08324DA1EB}" dt="2023-04-18T14:51:05.266" v="460" actId="1076"/>
          <ac:spMkLst>
            <pc:docMk/>
            <pc:sldMk cId="1816197770" sldId="294"/>
            <ac:spMk id="9" creationId="{BC6D503E-9A37-1894-FCA9-B72081172A37}"/>
          </ac:spMkLst>
        </pc:spChg>
        <pc:spChg chg="mod">
          <ac:chgData name="Ammons,Dylan" userId="3c55e2f8-c714-44bc-a6fb-182f1578580d" providerId="ADAL" clId="{77986693-83D7-4D4C-BD23-8D08324DA1EB}" dt="2023-04-18T14:51:05.266" v="460" actId="1076"/>
          <ac:spMkLst>
            <pc:docMk/>
            <pc:sldMk cId="1816197770" sldId="294"/>
            <ac:spMk id="13" creationId="{99BF7047-A38F-45D1-AAA3-308F44802CBC}"/>
          </ac:spMkLst>
        </pc:spChg>
        <pc:picChg chg="del mod">
          <ac:chgData name="Ammons,Dylan" userId="3c55e2f8-c714-44bc-a6fb-182f1578580d" providerId="ADAL" clId="{77986693-83D7-4D4C-BD23-8D08324DA1EB}" dt="2023-04-18T14:49:50.854" v="397" actId="478"/>
          <ac:picMkLst>
            <pc:docMk/>
            <pc:sldMk cId="1816197770" sldId="294"/>
            <ac:picMk id="2" creationId="{5C9833DF-1180-0B57-E95E-0537B580772A}"/>
          </ac:picMkLst>
        </pc:picChg>
        <pc:picChg chg="add mod ord">
          <ac:chgData name="Ammons,Dylan" userId="3c55e2f8-c714-44bc-a6fb-182f1578580d" providerId="ADAL" clId="{77986693-83D7-4D4C-BD23-8D08324DA1EB}" dt="2023-04-18T14:49:49.034" v="396" actId="167"/>
          <ac:picMkLst>
            <pc:docMk/>
            <pc:sldMk cId="1816197770" sldId="294"/>
            <ac:picMk id="6" creationId="{1EE5BA10-41A4-3463-FD01-B8B821EE85A6}"/>
          </ac:picMkLst>
        </pc:picChg>
        <pc:picChg chg="add mod">
          <ac:chgData name="Ammons,Dylan" userId="3c55e2f8-c714-44bc-a6fb-182f1578580d" providerId="ADAL" clId="{77986693-83D7-4D4C-BD23-8D08324DA1EB}" dt="2023-03-21T19:39:46.777" v="56" actId="1076"/>
          <ac:picMkLst>
            <pc:docMk/>
            <pc:sldMk cId="1816197770" sldId="294"/>
            <ac:picMk id="8" creationId="{C0F40A2B-4B4A-C934-E7E6-B95CB28DCCAF}"/>
          </ac:picMkLst>
        </pc:picChg>
        <pc:picChg chg="del">
          <ac:chgData name="Ammons,Dylan" userId="3c55e2f8-c714-44bc-a6fb-182f1578580d" providerId="ADAL" clId="{77986693-83D7-4D4C-BD23-8D08324DA1EB}" dt="2023-03-21T19:39:18.173" v="52" actId="478"/>
          <ac:picMkLst>
            <pc:docMk/>
            <pc:sldMk cId="1816197770" sldId="294"/>
            <ac:picMk id="12" creationId="{B73C459C-1A6B-4DE9-A482-8FB1D7E69D78}"/>
          </ac:picMkLst>
        </pc:picChg>
        <pc:picChg chg="mod">
          <ac:chgData name="Ammons,Dylan" userId="3c55e2f8-c714-44bc-a6fb-182f1578580d" providerId="ADAL" clId="{77986693-83D7-4D4C-BD23-8D08324DA1EB}" dt="2023-04-18T14:50:57.967" v="459" actId="1076"/>
          <ac:picMkLst>
            <pc:docMk/>
            <pc:sldMk cId="1816197770" sldId="294"/>
            <ac:picMk id="14" creationId="{F9E25CF5-B462-47DD-ACA3-54EF1063EDA3}"/>
          </ac:picMkLst>
        </pc:picChg>
        <pc:picChg chg="mod">
          <ac:chgData name="Ammons,Dylan" userId="3c55e2f8-c714-44bc-a6fb-182f1578580d" providerId="ADAL" clId="{77986693-83D7-4D4C-BD23-8D08324DA1EB}" dt="2023-04-18T14:51:05.266" v="460" actId="1076"/>
          <ac:picMkLst>
            <pc:docMk/>
            <pc:sldMk cId="1816197770" sldId="294"/>
            <ac:picMk id="16" creationId="{86C4E8FE-A67A-4199-A6E7-78C38E0FBCF6}"/>
          </ac:picMkLst>
        </pc:picChg>
        <pc:picChg chg="mod">
          <ac:chgData name="Ammons,Dylan" userId="3c55e2f8-c714-44bc-a6fb-182f1578580d" providerId="ADAL" clId="{77986693-83D7-4D4C-BD23-8D08324DA1EB}" dt="2023-04-18T14:51:05.266" v="460" actId="1076"/>
          <ac:picMkLst>
            <pc:docMk/>
            <pc:sldMk cId="1816197770" sldId="294"/>
            <ac:picMk id="17" creationId="{B3E3EF77-D77D-4392-8FF2-C801C5C1317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mmons,Dylan" userId="3c55e2f8-c714-44bc-a6fb-182f1578580d" providerId="ADAL" clId="{77986693-83D7-4D4C-BD23-8D08324DA1EB}" dt="2023-03-21T19:39:18.178" v="53" actId="2056"/>
              <pc2:cmMkLst xmlns:pc2="http://schemas.microsoft.com/office/powerpoint/2019/9/main/command">
                <pc:docMk/>
                <pc:sldMk cId="1816197770" sldId="294"/>
                <pc2:cmMk id="{EFF9BD91-B7B1-464F-BAB7-37A12BD3D9C0}"/>
              </pc2:cmMkLst>
            </pc226:cmChg>
          </p:ext>
        </pc:extLst>
      </pc:sldChg>
      <pc:sldChg chg="modSp mod">
        <pc:chgData name="Ammons,Dylan" userId="3c55e2f8-c714-44bc-a6fb-182f1578580d" providerId="ADAL" clId="{77986693-83D7-4D4C-BD23-8D08324DA1EB}" dt="2023-02-23T14:59:38.322" v="4" actId="1076"/>
        <pc:sldMkLst>
          <pc:docMk/>
          <pc:sldMk cId="362028720" sldId="303"/>
        </pc:sldMkLst>
        <pc:spChg chg="mod">
          <ac:chgData name="Ammons,Dylan" userId="3c55e2f8-c714-44bc-a6fb-182f1578580d" providerId="ADAL" clId="{77986693-83D7-4D4C-BD23-8D08324DA1EB}" dt="2023-02-23T14:59:24.283" v="1" actId="1076"/>
          <ac:spMkLst>
            <pc:docMk/>
            <pc:sldMk cId="362028720" sldId="303"/>
            <ac:spMk id="15" creationId="{70F00AF5-0494-4B4C-B6C8-0AAE42DE3C97}"/>
          </ac:spMkLst>
        </pc:spChg>
        <pc:spChg chg="mod">
          <ac:chgData name="Ammons,Dylan" userId="3c55e2f8-c714-44bc-a6fb-182f1578580d" providerId="ADAL" clId="{77986693-83D7-4D4C-BD23-8D08324DA1EB}" dt="2023-02-23T14:59:38.322" v="4" actId="1076"/>
          <ac:spMkLst>
            <pc:docMk/>
            <pc:sldMk cId="362028720" sldId="303"/>
            <ac:spMk id="16" creationId="{9E026C85-0992-4BD3-AF8B-BF07A8A0249E}"/>
          </ac:spMkLst>
        </pc:spChg>
        <pc:picChg chg="mod">
          <ac:chgData name="Ammons,Dylan" userId="3c55e2f8-c714-44bc-a6fb-182f1578580d" providerId="ADAL" clId="{77986693-83D7-4D4C-BD23-8D08324DA1EB}" dt="2023-02-23T14:59:28.756" v="3" actId="1076"/>
          <ac:picMkLst>
            <pc:docMk/>
            <pc:sldMk cId="362028720" sldId="303"/>
            <ac:picMk id="8" creationId="{D8F5E4F4-44F3-22C5-6894-15E9EE22EF96}"/>
          </ac:picMkLst>
        </pc:picChg>
        <pc:picChg chg="mod">
          <ac:chgData name="Ammons,Dylan" userId="3c55e2f8-c714-44bc-a6fb-182f1578580d" providerId="ADAL" clId="{77986693-83D7-4D4C-BD23-8D08324DA1EB}" dt="2023-02-23T14:59:24.283" v="1" actId="1076"/>
          <ac:picMkLst>
            <pc:docMk/>
            <pc:sldMk cId="362028720" sldId="303"/>
            <ac:picMk id="9" creationId="{332D06A6-A1F0-7D70-7383-584FD908A028}"/>
          </ac:picMkLst>
        </pc:picChg>
        <pc:picChg chg="mod">
          <ac:chgData name="Ammons,Dylan" userId="3c55e2f8-c714-44bc-a6fb-182f1578580d" providerId="ADAL" clId="{77986693-83D7-4D4C-BD23-8D08324DA1EB}" dt="2023-02-23T14:59:38.322" v="4" actId="1076"/>
          <ac:picMkLst>
            <pc:docMk/>
            <pc:sldMk cId="362028720" sldId="303"/>
            <ac:picMk id="10" creationId="{BD0978D9-30C9-4085-9421-E4A350DADFC0}"/>
          </ac:picMkLst>
        </pc:picChg>
      </pc:sldChg>
      <pc:sldChg chg="addSp delSp modSp new mod">
        <pc:chgData name="Ammons,Dylan" userId="3c55e2f8-c714-44bc-a6fb-182f1578580d" providerId="ADAL" clId="{77986693-83D7-4D4C-BD23-8D08324DA1EB}" dt="2023-04-18T19:22:48.992" v="1001" actId="6549"/>
        <pc:sldMkLst>
          <pc:docMk/>
          <pc:sldMk cId="177347576" sldId="304"/>
        </pc:sldMkLst>
        <pc:spChg chg="del">
          <ac:chgData name="Ammons,Dylan" userId="3c55e2f8-c714-44bc-a6fb-182f1578580d" providerId="ADAL" clId="{77986693-83D7-4D4C-BD23-8D08324DA1EB}" dt="2023-03-11T01:19:22.635" v="38" actId="478"/>
          <ac:spMkLst>
            <pc:docMk/>
            <pc:sldMk cId="177347576" sldId="304"/>
            <ac:spMk id="2" creationId="{6DDCE55A-E34C-ECBA-1D83-F7235FBD2463}"/>
          </ac:spMkLst>
        </pc:spChg>
        <pc:spChg chg="del">
          <ac:chgData name="Ammons,Dylan" userId="3c55e2f8-c714-44bc-a6fb-182f1578580d" providerId="ADAL" clId="{77986693-83D7-4D4C-BD23-8D08324DA1EB}" dt="2023-03-11T01:19:22.635" v="38" actId="478"/>
          <ac:spMkLst>
            <pc:docMk/>
            <pc:sldMk cId="177347576" sldId="304"/>
            <ac:spMk id="3" creationId="{E1D67C5C-73EB-8C13-A85D-B7F080237533}"/>
          </ac:spMkLst>
        </pc:spChg>
        <pc:spChg chg="add mod">
          <ac:chgData name="Ammons,Dylan" userId="3c55e2f8-c714-44bc-a6fb-182f1578580d" providerId="ADAL" clId="{77986693-83D7-4D4C-BD23-8D08324DA1EB}" dt="2023-04-18T19:13:23.122" v="516" actId="553"/>
          <ac:spMkLst>
            <pc:docMk/>
            <pc:sldMk cId="177347576" sldId="304"/>
            <ac:spMk id="6" creationId="{FFB3B5DB-803B-4B77-90C0-7FCAEB666A0A}"/>
          </ac:spMkLst>
        </pc:spChg>
        <pc:spChg chg="add mod">
          <ac:chgData name="Ammons,Dylan" userId="3c55e2f8-c714-44bc-a6fb-182f1578580d" providerId="ADAL" clId="{77986693-83D7-4D4C-BD23-8D08324DA1EB}" dt="2023-04-18T19:13:23.122" v="516" actId="553"/>
          <ac:spMkLst>
            <pc:docMk/>
            <pc:sldMk cId="177347576" sldId="304"/>
            <ac:spMk id="7" creationId="{AF6DD31B-171E-EEB0-23A9-36376E4E408F}"/>
          </ac:spMkLst>
        </pc:spChg>
        <pc:spChg chg="add mod">
          <ac:chgData name="Ammons,Dylan" userId="3c55e2f8-c714-44bc-a6fb-182f1578580d" providerId="ADAL" clId="{77986693-83D7-4D4C-BD23-8D08324DA1EB}" dt="2023-04-18T19:22:48.992" v="1001" actId="6549"/>
          <ac:spMkLst>
            <pc:docMk/>
            <pc:sldMk cId="177347576" sldId="304"/>
            <ac:spMk id="8" creationId="{6AC85722-07D2-25DC-9AF6-D3D1CBD03D27}"/>
          </ac:spMkLst>
        </pc:spChg>
        <pc:picChg chg="add mod modCrop">
          <ac:chgData name="Ammons,Dylan" userId="3c55e2f8-c714-44bc-a6fb-182f1578580d" providerId="ADAL" clId="{77986693-83D7-4D4C-BD23-8D08324DA1EB}" dt="2023-04-18T19:18:12.881" v="538" actId="1035"/>
          <ac:picMkLst>
            <pc:docMk/>
            <pc:sldMk cId="177347576" sldId="304"/>
            <ac:picMk id="2" creationId="{BF7269F9-EEB7-2E27-9EB0-1337C0C15225}"/>
          </ac:picMkLst>
        </pc:picChg>
        <pc:picChg chg="add mod">
          <ac:chgData name="Ammons,Dylan" userId="3c55e2f8-c714-44bc-a6fb-182f1578580d" providerId="ADAL" clId="{77986693-83D7-4D4C-BD23-8D08324DA1EB}" dt="2023-04-18T19:18:12.881" v="538" actId="1035"/>
          <ac:picMkLst>
            <pc:docMk/>
            <pc:sldMk cId="177347576" sldId="304"/>
            <ac:picMk id="3" creationId="{29C8A2DA-20D2-6311-3BFD-C365E0B229F1}"/>
          </ac:picMkLst>
        </pc:picChg>
        <pc:picChg chg="add del mod">
          <ac:chgData name="Ammons,Dylan" userId="3c55e2f8-c714-44bc-a6fb-182f1578580d" providerId="ADAL" clId="{77986693-83D7-4D4C-BD23-8D08324DA1EB}" dt="2023-04-18T19:12:42.059" v="492" actId="478"/>
          <ac:picMkLst>
            <pc:docMk/>
            <pc:sldMk cId="177347576" sldId="304"/>
            <ac:picMk id="4" creationId="{9CEB66AA-52DA-E2C3-CFDC-294BFE7E09F7}"/>
          </ac:picMkLst>
        </pc:picChg>
        <pc:picChg chg="add del mod modCrop">
          <ac:chgData name="Ammons,Dylan" userId="3c55e2f8-c714-44bc-a6fb-182f1578580d" providerId="ADAL" clId="{77986693-83D7-4D4C-BD23-8D08324DA1EB}" dt="2023-04-18T19:06:34.289" v="482" actId="478"/>
          <ac:picMkLst>
            <pc:docMk/>
            <pc:sldMk cId="177347576" sldId="304"/>
            <ac:picMk id="5" creationId="{AA6EB350-11B6-5587-D3AF-2D84F480919B}"/>
          </ac:picMkLst>
        </pc:picChg>
      </pc:sldChg>
    </pc:docChg>
  </pc:docChgLst>
  <pc:docChgLst>
    <pc:chgData name="Ammons,Dylan" userId="3c55e2f8-c714-44bc-a6fb-182f1578580d" providerId="ADAL" clId="{5D671555-7702-476B-AFB9-2DC5235737AA}"/>
    <pc:docChg chg="undo custSel addSld delSld modSld sldOrd">
      <pc:chgData name="Ammons,Dylan" userId="3c55e2f8-c714-44bc-a6fb-182f1578580d" providerId="ADAL" clId="{5D671555-7702-476B-AFB9-2DC5235737AA}" dt="2023-07-07T19:46:06.352" v="58" actId="20577"/>
      <pc:docMkLst>
        <pc:docMk/>
      </pc:docMkLst>
      <pc:sldChg chg="del">
        <pc:chgData name="Ammons,Dylan" userId="3c55e2f8-c714-44bc-a6fb-182f1578580d" providerId="ADAL" clId="{5D671555-7702-476B-AFB9-2DC5235737AA}" dt="2023-07-07T19:07:34.113" v="4" actId="47"/>
        <pc:sldMkLst>
          <pc:docMk/>
          <pc:sldMk cId="1250630430" sldId="256"/>
        </pc:sldMkLst>
      </pc:sldChg>
      <pc:sldChg chg="modSp mod">
        <pc:chgData name="Ammons,Dylan" userId="3c55e2f8-c714-44bc-a6fb-182f1578580d" providerId="ADAL" clId="{5D671555-7702-476B-AFB9-2DC5235737AA}" dt="2023-07-07T19:08:27.536" v="24" actId="20577"/>
        <pc:sldMkLst>
          <pc:docMk/>
          <pc:sldMk cId="2969463524" sldId="275"/>
        </pc:sldMkLst>
        <pc:spChg chg="mod">
          <ac:chgData name="Ammons,Dylan" userId="3c55e2f8-c714-44bc-a6fb-182f1578580d" providerId="ADAL" clId="{5D671555-7702-476B-AFB9-2DC5235737AA}" dt="2023-07-07T19:08:27.536" v="24" actId="20577"/>
          <ac:spMkLst>
            <pc:docMk/>
            <pc:sldMk cId="2969463524" sldId="275"/>
            <ac:spMk id="6" creationId="{70CF0B35-44AB-51EE-E5EC-184BE4A4ACAB}"/>
          </ac:spMkLst>
        </pc:spChg>
      </pc:sldChg>
      <pc:sldChg chg="modSp mod">
        <pc:chgData name="Ammons,Dylan" userId="3c55e2f8-c714-44bc-a6fb-182f1578580d" providerId="ADAL" clId="{5D671555-7702-476B-AFB9-2DC5235737AA}" dt="2023-07-07T19:08:37.436" v="28" actId="20577"/>
        <pc:sldMkLst>
          <pc:docMk/>
          <pc:sldMk cId="567274638" sldId="283"/>
        </pc:sldMkLst>
        <pc:spChg chg="mod">
          <ac:chgData name="Ammons,Dylan" userId="3c55e2f8-c714-44bc-a6fb-182f1578580d" providerId="ADAL" clId="{5D671555-7702-476B-AFB9-2DC5235737AA}" dt="2023-07-07T19:08:37.436" v="28" actId="20577"/>
          <ac:spMkLst>
            <pc:docMk/>
            <pc:sldMk cId="567274638" sldId="283"/>
            <ac:spMk id="3" creationId="{B6F8D5DE-D402-E3B0-BD8C-8E9CDE1CD6E4}"/>
          </ac:spMkLst>
        </pc:spChg>
      </pc:sldChg>
      <pc:sldChg chg="modSp mod">
        <pc:chgData name="Ammons,Dylan" userId="3c55e2f8-c714-44bc-a6fb-182f1578580d" providerId="ADAL" clId="{5D671555-7702-476B-AFB9-2DC5235737AA}" dt="2023-07-07T19:08:08.723" v="18" actId="20577"/>
        <pc:sldMkLst>
          <pc:docMk/>
          <pc:sldMk cId="4047311426" sldId="286"/>
        </pc:sldMkLst>
        <pc:spChg chg="mod">
          <ac:chgData name="Ammons,Dylan" userId="3c55e2f8-c714-44bc-a6fb-182f1578580d" providerId="ADAL" clId="{5D671555-7702-476B-AFB9-2DC5235737AA}" dt="2023-07-07T19:08:08.723" v="18" actId="20577"/>
          <ac:spMkLst>
            <pc:docMk/>
            <pc:sldMk cId="4047311426" sldId="286"/>
            <ac:spMk id="3" creationId="{F1D80B49-8724-F913-1B44-E8561CA2F3FE}"/>
          </ac:spMkLst>
        </pc:spChg>
      </pc:sldChg>
      <pc:sldChg chg="modSp mod">
        <pc:chgData name="Ammons,Dylan" userId="3c55e2f8-c714-44bc-a6fb-182f1578580d" providerId="ADAL" clId="{5D671555-7702-476B-AFB9-2DC5235737AA}" dt="2023-07-07T19:08:13.653" v="20" actId="20577"/>
        <pc:sldMkLst>
          <pc:docMk/>
          <pc:sldMk cId="2600717389" sldId="288"/>
        </pc:sldMkLst>
        <pc:spChg chg="mod">
          <ac:chgData name="Ammons,Dylan" userId="3c55e2f8-c714-44bc-a6fb-182f1578580d" providerId="ADAL" clId="{5D671555-7702-476B-AFB9-2DC5235737AA}" dt="2023-07-07T19:08:13.653" v="20" actId="20577"/>
          <ac:spMkLst>
            <pc:docMk/>
            <pc:sldMk cId="2600717389" sldId="288"/>
            <ac:spMk id="7" creationId="{BD7F4DB5-C4B6-B8A8-7F71-383D3953613D}"/>
          </ac:spMkLst>
        </pc:spChg>
      </pc:sldChg>
      <pc:sldChg chg="modSp mod">
        <pc:chgData name="Ammons,Dylan" userId="3c55e2f8-c714-44bc-a6fb-182f1578580d" providerId="ADAL" clId="{5D671555-7702-476B-AFB9-2DC5235737AA}" dt="2023-07-07T19:08:32.473" v="26" actId="20577"/>
        <pc:sldMkLst>
          <pc:docMk/>
          <pc:sldMk cId="1078632908" sldId="292"/>
        </pc:sldMkLst>
        <pc:spChg chg="mod">
          <ac:chgData name="Ammons,Dylan" userId="3c55e2f8-c714-44bc-a6fb-182f1578580d" providerId="ADAL" clId="{5D671555-7702-476B-AFB9-2DC5235737AA}" dt="2023-07-07T19:08:32.473" v="26" actId="20577"/>
          <ac:spMkLst>
            <pc:docMk/>
            <pc:sldMk cId="1078632908" sldId="292"/>
            <ac:spMk id="10" creationId="{C2B3A154-D4D3-0BA3-0F6C-E0885D49D699}"/>
          </ac:spMkLst>
        </pc:spChg>
        <pc:picChg chg="mod">
          <ac:chgData name="Ammons,Dylan" userId="3c55e2f8-c714-44bc-a6fb-182f1578580d" providerId="ADAL" clId="{5D671555-7702-476B-AFB9-2DC5235737AA}" dt="2023-06-30T19:36:12.600" v="1" actId="1076"/>
          <ac:picMkLst>
            <pc:docMk/>
            <pc:sldMk cId="1078632908" sldId="292"/>
            <ac:picMk id="2" creationId="{4571B2C6-D3C9-4799-0388-FD53AA60C332}"/>
          </ac:picMkLst>
        </pc:picChg>
        <pc:picChg chg="mod">
          <ac:chgData name="Ammons,Dylan" userId="3c55e2f8-c714-44bc-a6fb-182f1578580d" providerId="ADAL" clId="{5D671555-7702-476B-AFB9-2DC5235737AA}" dt="2023-06-30T19:36:14.919" v="3" actId="1076"/>
          <ac:picMkLst>
            <pc:docMk/>
            <pc:sldMk cId="1078632908" sldId="292"/>
            <ac:picMk id="16" creationId="{5BA616B6-199D-86F7-27BE-F0ED3844D97F}"/>
          </ac:picMkLst>
        </pc:picChg>
      </pc:sldChg>
      <pc:sldChg chg="modSp mod">
        <pc:chgData name="Ammons,Dylan" userId="3c55e2f8-c714-44bc-a6fb-182f1578580d" providerId="ADAL" clId="{5D671555-7702-476B-AFB9-2DC5235737AA}" dt="2023-07-07T19:07:51.923" v="12" actId="20577"/>
        <pc:sldMkLst>
          <pc:docMk/>
          <pc:sldMk cId="2197386855" sldId="293"/>
        </pc:sldMkLst>
        <pc:spChg chg="mod">
          <ac:chgData name="Ammons,Dylan" userId="3c55e2f8-c714-44bc-a6fb-182f1578580d" providerId="ADAL" clId="{5D671555-7702-476B-AFB9-2DC5235737AA}" dt="2023-07-07T19:07:51.923" v="12" actId="20577"/>
          <ac:spMkLst>
            <pc:docMk/>
            <pc:sldMk cId="2197386855" sldId="293"/>
            <ac:spMk id="5" creationId="{9D20E7C2-EC3D-4954-8593-C83E4BD62016}"/>
          </ac:spMkLst>
        </pc:spChg>
      </pc:sldChg>
      <pc:sldChg chg="modSp mod">
        <pc:chgData name="Ammons,Dylan" userId="3c55e2f8-c714-44bc-a6fb-182f1578580d" providerId="ADAL" clId="{5D671555-7702-476B-AFB9-2DC5235737AA}" dt="2023-07-07T19:08:18.836" v="22" actId="20577"/>
        <pc:sldMkLst>
          <pc:docMk/>
          <pc:sldMk cId="1816197770" sldId="294"/>
        </pc:sldMkLst>
        <pc:spChg chg="mod">
          <ac:chgData name="Ammons,Dylan" userId="3c55e2f8-c714-44bc-a6fb-182f1578580d" providerId="ADAL" clId="{5D671555-7702-476B-AFB9-2DC5235737AA}" dt="2023-07-07T19:08:18.836" v="22" actId="20577"/>
          <ac:spMkLst>
            <pc:docMk/>
            <pc:sldMk cId="1816197770" sldId="294"/>
            <ac:spMk id="5" creationId="{5ED71690-B20A-D5DB-C802-1771DDF3ABAA}"/>
          </ac:spMkLst>
        </pc:spChg>
      </pc:sldChg>
      <pc:sldChg chg="modSp mod">
        <pc:chgData name="Ammons,Dylan" userId="3c55e2f8-c714-44bc-a6fb-182f1578580d" providerId="ADAL" clId="{5D671555-7702-476B-AFB9-2DC5235737AA}" dt="2023-07-07T19:08:03.589" v="16" actId="20577"/>
        <pc:sldMkLst>
          <pc:docMk/>
          <pc:sldMk cId="1471692101" sldId="299"/>
        </pc:sldMkLst>
        <pc:spChg chg="mod">
          <ac:chgData name="Ammons,Dylan" userId="3c55e2f8-c714-44bc-a6fb-182f1578580d" providerId="ADAL" clId="{5D671555-7702-476B-AFB9-2DC5235737AA}" dt="2023-07-07T19:08:03.589" v="16" actId="20577"/>
          <ac:spMkLst>
            <pc:docMk/>
            <pc:sldMk cId="1471692101" sldId="299"/>
            <ac:spMk id="4" creationId="{9DF7DA95-E132-4506-1CBA-D7B17C79BD42}"/>
          </ac:spMkLst>
        </pc:spChg>
      </pc:sldChg>
      <pc:sldChg chg="modSp mod">
        <pc:chgData name="Ammons,Dylan" userId="3c55e2f8-c714-44bc-a6fb-182f1578580d" providerId="ADAL" clId="{5D671555-7702-476B-AFB9-2DC5235737AA}" dt="2023-07-07T19:07:43.491" v="8" actId="20577"/>
        <pc:sldMkLst>
          <pc:docMk/>
          <pc:sldMk cId="3964881448" sldId="302"/>
        </pc:sldMkLst>
        <pc:spChg chg="mod">
          <ac:chgData name="Ammons,Dylan" userId="3c55e2f8-c714-44bc-a6fb-182f1578580d" providerId="ADAL" clId="{5D671555-7702-476B-AFB9-2DC5235737AA}" dt="2023-07-07T19:07:43.491" v="8" actId="20577"/>
          <ac:spMkLst>
            <pc:docMk/>
            <pc:sldMk cId="3964881448" sldId="302"/>
            <ac:spMk id="5" creationId="{71BE1641-DEDD-4212-8D0D-59DB3B80037F}"/>
          </ac:spMkLst>
        </pc:spChg>
      </pc:sldChg>
      <pc:sldChg chg="modSp mod">
        <pc:chgData name="Ammons,Dylan" userId="3c55e2f8-c714-44bc-a6fb-182f1578580d" providerId="ADAL" clId="{5D671555-7702-476B-AFB9-2DC5235737AA}" dt="2023-07-07T19:07:56.978" v="14" actId="20577"/>
        <pc:sldMkLst>
          <pc:docMk/>
          <pc:sldMk cId="362028720" sldId="303"/>
        </pc:sldMkLst>
        <pc:spChg chg="mod">
          <ac:chgData name="Ammons,Dylan" userId="3c55e2f8-c714-44bc-a6fb-182f1578580d" providerId="ADAL" clId="{5D671555-7702-476B-AFB9-2DC5235737AA}" dt="2023-07-07T19:07:56.978" v="14" actId="20577"/>
          <ac:spMkLst>
            <pc:docMk/>
            <pc:sldMk cId="362028720" sldId="303"/>
            <ac:spMk id="18" creationId="{C4F3241A-5FBA-8C6E-8F81-67B1CCD67D33}"/>
          </ac:spMkLst>
        </pc:spChg>
      </pc:sldChg>
      <pc:sldChg chg="modSp mod">
        <pc:chgData name="Ammons,Dylan" userId="3c55e2f8-c714-44bc-a6fb-182f1578580d" providerId="ADAL" clId="{5D671555-7702-476B-AFB9-2DC5235737AA}" dt="2023-07-07T19:08:42.437" v="30" actId="20577"/>
        <pc:sldMkLst>
          <pc:docMk/>
          <pc:sldMk cId="177347576" sldId="304"/>
        </pc:sldMkLst>
        <pc:spChg chg="mod">
          <ac:chgData name="Ammons,Dylan" userId="3c55e2f8-c714-44bc-a6fb-182f1578580d" providerId="ADAL" clId="{5D671555-7702-476B-AFB9-2DC5235737AA}" dt="2023-07-07T19:08:42.437" v="30" actId="20577"/>
          <ac:spMkLst>
            <pc:docMk/>
            <pc:sldMk cId="177347576" sldId="304"/>
            <ac:spMk id="8" creationId="{6AC85722-07D2-25DC-9AF6-D3D1CBD03D27}"/>
          </ac:spMkLst>
        </pc:spChg>
      </pc:sldChg>
      <pc:sldChg chg="addSp delSp modSp new mod ord modClrScheme chgLayout">
        <pc:chgData name="Ammons,Dylan" userId="3c55e2f8-c714-44bc-a6fb-182f1578580d" providerId="ADAL" clId="{5D671555-7702-476B-AFB9-2DC5235737AA}" dt="2023-07-07T19:46:06.352" v="58" actId="20577"/>
        <pc:sldMkLst>
          <pc:docMk/>
          <pc:sldMk cId="3895455626" sldId="305"/>
        </pc:sldMkLst>
        <pc:spChg chg="del mod ord">
          <ac:chgData name="Ammons,Dylan" userId="3c55e2f8-c714-44bc-a6fb-182f1578580d" providerId="ADAL" clId="{5D671555-7702-476B-AFB9-2DC5235737AA}" dt="2023-07-07T19:45:58.929" v="34" actId="700"/>
          <ac:spMkLst>
            <pc:docMk/>
            <pc:sldMk cId="3895455626" sldId="305"/>
            <ac:spMk id="2" creationId="{42A053E6-3A65-E5BF-105A-9D457CB9994E}"/>
          </ac:spMkLst>
        </pc:spChg>
        <pc:spChg chg="del mod ord">
          <ac:chgData name="Ammons,Dylan" userId="3c55e2f8-c714-44bc-a6fb-182f1578580d" providerId="ADAL" clId="{5D671555-7702-476B-AFB9-2DC5235737AA}" dt="2023-07-07T19:45:58.929" v="34" actId="700"/>
          <ac:spMkLst>
            <pc:docMk/>
            <pc:sldMk cId="3895455626" sldId="305"/>
            <ac:spMk id="3" creationId="{748BE1DA-7AB2-E2B9-6AD4-0EFA8A6E8E9B}"/>
          </ac:spMkLst>
        </pc:spChg>
        <pc:spChg chg="add mod ord">
          <ac:chgData name="Ammons,Dylan" userId="3c55e2f8-c714-44bc-a6fb-182f1578580d" providerId="ADAL" clId="{5D671555-7702-476B-AFB9-2DC5235737AA}" dt="2023-07-07T19:46:06.352" v="58" actId="20577"/>
          <ac:spMkLst>
            <pc:docMk/>
            <pc:sldMk cId="3895455626" sldId="305"/>
            <ac:spMk id="4" creationId="{774A5068-3999-6726-35F3-A6AC64210113}"/>
          </ac:spMkLst>
        </pc:spChg>
        <pc:spChg chg="add mod ord">
          <ac:chgData name="Ammons,Dylan" userId="3c55e2f8-c714-44bc-a6fb-182f1578580d" providerId="ADAL" clId="{5D671555-7702-476B-AFB9-2DC5235737AA}" dt="2023-07-07T19:45:58.929" v="34" actId="700"/>
          <ac:spMkLst>
            <pc:docMk/>
            <pc:sldMk cId="3895455626" sldId="305"/>
            <ac:spMk id="5" creationId="{B5EB5488-9FD2-84FC-281D-8EA0E498E6F8}"/>
          </ac:spMkLst>
        </pc:spChg>
      </pc:sldChg>
    </pc:docChg>
  </pc:docChgLst>
  <pc:docChgLst>
    <pc:chgData name="Avery,Anne" userId="S::aavery@colostate.edu::b422a8e1-465f-4671-bd3b-da3322fcea61" providerId="AD" clId="Web-{5856C24F-6B80-C546-536B-E2561B7224A7}"/>
    <pc:docChg chg="modSld">
      <pc:chgData name="Avery,Anne" userId="S::aavery@colostate.edu::b422a8e1-465f-4671-bd3b-da3322fcea61" providerId="AD" clId="Web-{5856C24F-6B80-C546-536B-E2561B7224A7}" dt="2023-02-07T01:01:36.182" v="0"/>
      <pc:docMkLst>
        <pc:docMk/>
      </pc:docMkLst>
      <pc:sldChg chg="addSp">
        <pc:chgData name="Avery,Anne" userId="S::aavery@colostate.edu::b422a8e1-465f-4671-bd3b-da3322fcea61" providerId="AD" clId="Web-{5856C24F-6B80-C546-536B-E2561B7224A7}" dt="2023-02-07T01:01:36.182" v="0"/>
        <pc:sldMkLst>
          <pc:docMk/>
          <pc:sldMk cId="591467163" sldId="257"/>
        </pc:sldMkLst>
        <pc:grpChg chg="add">
          <ac:chgData name="Avery,Anne" userId="S::aavery@colostate.edu::b422a8e1-465f-4671-bd3b-da3322fcea61" providerId="AD" clId="Web-{5856C24F-6B80-C546-536B-E2561B7224A7}" dt="2023-02-07T01:01:36.182" v="0"/>
          <ac:grpSpMkLst>
            <pc:docMk/>
            <pc:sldMk cId="591467163" sldId="257"/>
            <ac:grpSpMk id="2" creationId="{A2334CA8-9C94-99C6-D9EC-2CC1C8229C32}"/>
          </ac:grpSpMkLst>
        </pc:grpChg>
      </pc:sldChg>
    </pc:docChg>
  </pc:docChgLst>
  <pc:docChgLst>
    <pc:chgData name="Ammons,Dylan" userId="3c55e2f8-c714-44bc-a6fb-182f1578580d" providerId="ADAL" clId="{4DB9D3E7-057F-4EC0-8380-91C3BF4BAC26}"/>
    <pc:docChg chg="undo custSel addSld delSld modSld sldOrd">
      <pc:chgData name="Ammons,Dylan" userId="3c55e2f8-c714-44bc-a6fb-182f1578580d" providerId="ADAL" clId="{4DB9D3E7-057F-4EC0-8380-91C3BF4BAC26}" dt="2023-02-09T16:37:33.901" v="519" actId="478"/>
      <pc:docMkLst>
        <pc:docMk/>
      </pc:docMkLst>
      <pc:sldChg chg="delSp modSp mod modCm">
        <pc:chgData name="Ammons,Dylan" userId="3c55e2f8-c714-44bc-a6fb-182f1578580d" providerId="ADAL" clId="{4DB9D3E7-057F-4EC0-8380-91C3BF4BAC26}" dt="2023-02-01T03:06:27.383" v="24" actId="2056"/>
        <pc:sldMkLst>
          <pc:docMk/>
          <pc:sldMk cId="591467163" sldId="257"/>
        </pc:sldMkLst>
        <pc:spChg chg="mod">
          <ac:chgData name="Ammons,Dylan" userId="3c55e2f8-c714-44bc-a6fb-182f1578580d" providerId="ADAL" clId="{4DB9D3E7-057F-4EC0-8380-91C3BF4BAC26}" dt="2023-01-31T23:17:00.663" v="19" actId="206"/>
          <ac:spMkLst>
            <pc:docMk/>
            <pc:sldMk cId="591467163" sldId="257"/>
            <ac:spMk id="44" creationId="{AFD1BC03-5E7F-920F-2F9B-409ED18BF3D1}"/>
          </ac:spMkLst>
        </pc:spChg>
        <pc:spChg chg="mod">
          <ac:chgData name="Ammons,Dylan" userId="3c55e2f8-c714-44bc-a6fb-182f1578580d" providerId="ADAL" clId="{4DB9D3E7-057F-4EC0-8380-91C3BF4BAC26}" dt="2023-01-31T23:17:06.420" v="21" actId="1076"/>
          <ac:spMkLst>
            <pc:docMk/>
            <pc:sldMk cId="591467163" sldId="257"/>
            <ac:spMk id="51" creationId="{2E986161-0B9E-AAA1-1D9F-3E3DE9FCD269}"/>
          </ac:spMkLst>
        </pc:spChg>
        <pc:spChg chg="mod">
          <ac:chgData name="Ammons,Dylan" userId="3c55e2f8-c714-44bc-a6fb-182f1578580d" providerId="ADAL" clId="{4DB9D3E7-057F-4EC0-8380-91C3BF4BAC26}" dt="2023-01-31T23:17:17.081" v="22" actId="207"/>
          <ac:spMkLst>
            <pc:docMk/>
            <pc:sldMk cId="591467163" sldId="257"/>
            <ac:spMk id="60" creationId="{6DC4463A-79B4-6116-FF80-839CFDD47078}"/>
          </ac:spMkLst>
        </pc:spChg>
        <pc:spChg chg="mod">
          <ac:chgData name="Ammons,Dylan" userId="3c55e2f8-c714-44bc-a6fb-182f1578580d" providerId="ADAL" clId="{4DB9D3E7-057F-4EC0-8380-91C3BF4BAC26}" dt="2023-01-31T23:16:57.320" v="14" actId="1076"/>
          <ac:spMkLst>
            <pc:docMk/>
            <pc:sldMk cId="591467163" sldId="257"/>
            <ac:spMk id="61" creationId="{7B046DB6-7C41-B723-9920-5E833DD466B3}"/>
          </ac:spMkLst>
        </pc:spChg>
        <pc:spChg chg="del">
          <ac:chgData name="Ammons,Dylan" userId="3c55e2f8-c714-44bc-a6fb-182f1578580d" providerId="ADAL" clId="{4DB9D3E7-057F-4EC0-8380-91C3BF4BAC26}" dt="2023-01-31T23:15:25.801" v="4" actId="478"/>
          <ac:spMkLst>
            <pc:docMk/>
            <pc:sldMk cId="591467163" sldId="257"/>
            <ac:spMk id="67" creationId="{D5F74929-EFBD-2E57-7783-ABA450FBE133}"/>
          </ac:spMkLst>
        </pc:spChg>
      </pc:sldChg>
      <pc:sldChg chg="addSp delSp modSp mod addCm modCm">
        <pc:chgData name="Ammons,Dylan" userId="3c55e2f8-c714-44bc-a6fb-182f1578580d" providerId="ADAL" clId="{4DB9D3E7-057F-4EC0-8380-91C3BF4BAC26}" dt="2023-02-09T16:36:08.858" v="518" actId="478"/>
        <pc:sldMkLst>
          <pc:docMk/>
          <pc:sldMk cId="2323316306" sldId="273"/>
        </pc:sldMkLst>
        <pc:spChg chg="mod">
          <ac:chgData name="Ammons,Dylan" userId="3c55e2f8-c714-44bc-a6fb-182f1578580d" providerId="ADAL" clId="{4DB9D3E7-057F-4EC0-8380-91C3BF4BAC26}" dt="2023-02-08T00:48:47.141" v="297" actId="1076"/>
          <ac:spMkLst>
            <pc:docMk/>
            <pc:sldMk cId="2323316306" sldId="273"/>
            <ac:spMk id="6" creationId="{AE9078F8-C690-4C01-4729-27B7D2FAD42F}"/>
          </ac:spMkLst>
        </pc:spChg>
        <pc:spChg chg="del">
          <ac:chgData name="Ammons,Dylan" userId="3c55e2f8-c714-44bc-a6fb-182f1578580d" providerId="ADAL" clId="{4DB9D3E7-057F-4EC0-8380-91C3BF4BAC26}" dt="2023-02-09T16:36:08.858" v="518" actId="478"/>
          <ac:spMkLst>
            <pc:docMk/>
            <pc:sldMk cId="2323316306" sldId="273"/>
            <ac:spMk id="25" creationId="{44934FAF-8B88-A017-B34D-3232A7AF121E}"/>
          </ac:spMkLst>
        </pc:spChg>
        <pc:spChg chg="add del">
          <ac:chgData name="Ammons,Dylan" userId="3c55e2f8-c714-44bc-a6fb-182f1578580d" providerId="ADAL" clId="{4DB9D3E7-057F-4EC0-8380-91C3BF4BAC26}" dt="2023-02-08T00:37:59.901" v="260"/>
          <ac:spMkLst>
            <pc:docMk/>
            <pc:sldMk cId="2323316306" sldId="273"/>
            <ac:spMk id="27" creationId="{BA9572DB-D88A-4060-88B5-36872D319F8D}"/>
          </ac:spMkLst>
        </pc:spChg>
        <pc:picChg chg="mod">
          <ac:chgData name="Ammons,Dylan" userId="3c55e2f8-c714-44bc-a6fb-182f1578580d" providerId="ADAL" clId="{4DB9D3E7-057F-4EC0-8380-91C3BF4BAC26}" dt="2023-02-02T23:20:57.299" v="28" actId="1076"/>
          <ac:picMkLst>
            <pc:docMk/>
            <pc:sldMk cId="2323316306" sldId="273"/>
            <ac:picMk id="8" creationId="{F3488141-796B-E95D-7FC0-EF34A4A13DD4}"/>
          </ac:picMkLst>
        </pc:picChg>
        <pc:picChg chg="add del mod">
          <ac:chgData name="Ammons,Dylan" userId="3c55e2f8-c714-44bc-a6fb-182f1578580d" providerId="ADAL" clId="{4DB9D3E7-057F-4EC0-8380-91C3BF4BAC26}" dt="2023-02-08T00:44:03.703" v="285" actId="478"/>
          <ac:picMkLst>
            <pc:docMk/>
            <pc:sldMk cId="2323316306" sldId="273"/>
            <ac:picMk id="9" creationId="{D6E807E5-2F20-40DB-B5EE-3644D546C9CB}"/>
          </ac:picMkLst>
        </pc:picChg>
        <pc:picChg chg="add mod ord">
          <ac:chgData name="Ammons,Dylan" userId="3c55e2f8-c714-44bc-a6fb-182f1578580d" providerId="ADAL" clId="{4DB9D3E7-057F-4EC0-8380-91C3BF4BAC26}" dt="2023-02-08T00:33:17.113" v="248" actId="554"/>
          <ac:picMkLst>
            <pc:docMk/>
            <pc:sldMk cId="2323316306" sldId="273"/>
            <ac:picMk id="14" creationId="{15ADD7AE-4E99-4599-B3C7-B1CCB22A9543}"/>
          </ac:picMkLst>
        </pc:picChg>
        <pc:picChg chg="add mod ord">
          <ac:chgData name="Ammons,Dylan" userId="3c55e2f8-c714-44bc-a6fb-182f1578580d" providerId="ADAL" clId="{4DB9D3E7-057F-4EC0-8380-91C3BF4BAC26}" dt="2023-02-08T00:11:19.507" v="238" actId="167"/>
          <ac:picMkLst>
            <pc:docMk/>
            <pc:sldMk cId="2323316306" sldId="273"/>
            <ac:picMk id="15" creationId="{9254EAA1-19B4-4DB8-9E60-235235835F77}"/>
          </ac:picMkLst>
        </pc:picChg>
        <pc:picChg chg="del mod">
          <ac:chgData name="Ammons,Dylan" userId="3c55e2f8-c714-44bc-a6fb-182f1578580d" providerId="ADAL" clId="{4DB9D3E7-057F-4EC0-8380-91C3BF4BAC26}" dt="2023-02-08T00:11:21.500" v="239" actId="478"/>
          <ac:picMkLst>
            <pc:docMk/>
            <pc:sldMk cId="2323316306" sldId="273"/>
            <ac:picMk id="21" creationId="{F25F4E34-91DF-18B7-965B-EDEEBABBEEE6}"/>
          </ac:picMkLst>
        </pc:picChg>
        <pc:picChg chg="add mod ord">
          <ac:chgData name="Ammons,Dylan" userId="3c55e2f8-c714-44bc-a6fb-182f1578580d" providerId="ADAL" clId="{4DB9D3E7-057F-4EC0-8380-91C3BF4BAC26}" dt="2023-02-08T00:33:26.208" v="250" actId="167"/>
          <ac:picMkLst>
            <pc:docMk/>
            <pc:sldMk cId="2323316306" sldId="273"/>
            <ac:picMk id="22" creationId="{919B2758-CF9C-4302-82DA-56F310F60773}"/>
          </ac:picMkLst>
        </pc:picChg>
        <pc:picChg chg="del">
          <ac:chgData name="Ammons,Dylan" userId="3c55e2f8-c714-44bc-a6fb-182f1578580d" providerId="ADAL" clId="{4DB9D3E7-057F-4EC0-8380-91C3BF4BAC26}" dt="2023-02-03T19:39:18.701" v="87" actId="478"/>
          <ac:picMkLst>
            <pc:docMk/>
            <pc:sldMk cId="2323316306" sldId="273"/>
            <ac:picMk id="22" creationId="{B094CA64-6791-C32F-28DC-AE716A1B0BC3}"/>
          </ac:picMkLst>
        </pc:picChg>
        <pc:picChg chg="del mod">
          <ac:chgData name="Ammons,Dylan" userId="3c55e2f8-c714-44bc-a6fb-182f1578580d" providerId="ADAL" clId="{4DB9D3E7-057F-4EC0-8380-91C3BF4BAC26}" dt="2023-02-08T00:10:59.792" v="232" actId="478"/>
          <ac:picMkLst>
            <pc:docMk/>
            <pc:sldMk cId="2323316306" sldId="273"/>
            <ac:picMk id="24" creationId="{E66FC5B3-5A76-5F7A-5202-890DBB2150EB}"/>
          </ac:picMkLst>
        </pc:picChg>
        <pc:picChg chg="add del mod">
          <ac:chgData name="Ammons,Dylan" userId="3c55e2f8-c714-44bc-a6fb-182f1578580d" providerId="ADAL" clId="{4DB9D3E7-057F-4EC0-8380-91C3BF4BAC26}" dt="2023-02-08T00:37:55.056" v="257"/>
          <ac:picMkLst>
            <pc:docMk/>
            <pc:sldMk cId="2323316306" sldId="273"/>
            <ac:picMk id="25" creationId="{048EB276-96E6-4CE1-997B-C2BE318422E9}"/>
          </ac:picMkLst>
        </pc:picChg>
        <pc:picChg chg="del">
          <ac:chgData name="Ammons,Dylan" userId="3c55e2f8-c714-44bc-a6fb-182f1578580d" providerId="ADAL" clId="{4DB9D3E7-057F-4EC0-8380-91C3BF4BAC26}" dt="2023-02-08T00:48:30.081" v="294" actId="478"/>
          <ac:picMkLst>
            <pc:docMk/>
            <pc:sldMk cId="2323316306" sldId="273"/>
            <ac:picMk id="26" creationId="{1585F258-FDAB-A5C1-EAB1-7DEBF2EC48C9}"/>
          </ac:picMkLst>
        </pc:picChg>
        <pc:picChg chg="del">
          <ac:chgData name="Ammons,Dylan" userId="3c55e2f8-c714-44bc-a6fb-182f1578580d" providerId="ADAL" clId="{4DB9D3E7-057F-4EC0-8380-91C3BF4BAC26}" dt="2023-02-08T00:32:48.489" v="242" actId="478"/>
          <ac:picMkLst>
            <pc:docMk/>
            <pc:sldMk cId="2323316306" sldId="273"/>
            <ac:picMk id="28" creationId="{13361BDC-1CCC-CC14-3DE8-1A3325D184F6}"/>
          </ac:picMkLst>
        </pc:picChg>
        <pc:picChg chg="add del mod ord">
          <ac:chgData name="Ammons,Dylan" userId="3c55e2f8-c714-44bc-a6fb-182f1578580d" providerId="ADAL" clId="{4DB9D3E7-057F-4EC0-8380-91C3BF4BAC26}" dt="2023-02-08T00:43:41.976" v="277" actId="478"/>
          <ac:picMkLst>
            <pc:docMk/>
            <pc:sldMk cId="2323316306" sldId="273"/>
            <ac:picMk id="29" creationId="{7FCCF3EF-A8AD-4CFD-B8D4-C6ACDEC9D51B}"/>
          </ac:picMkLst>
        </pc:picChg>
        <pc:picChg chg="add mod ord">
          <ac:chgData name="Ammons,Dylan" userId="3c55e2f8-c714-44bc-a6fb-182f1578580d" providerId="ADAL" clId="{4DB9D3E7-057F-4EC0-8380-91C3BF4BAC26}" dt="2023-02-08T00:44:02.271" v="284" actId="167"/>
          <ac:picMkLst>
            <pc:docMk/>
            <pc:sldMk cId="2323316306" sldId="273"/>
            <ac:picMk id="30" creationId="{2B807FF1-4BC9-4599-A3CA-2979E798FABC}"/>
          </ac:picMkLst>
        </pc:picChg>
        <pc:picChg chg="add mod modCrop">
          <ac:chgData name="Ammons,Dylan" userId="3c55e2f8-c714-44bc-a6fb-182f1578580d" providerId="ADAL" clId="{4DB9D3E7-057F-4EC0-8380-91C3BF4BAC26}" dt="2023-02-08T00:48:41.240" v="296" actId="1076"/>
          <ac:picMkLst>
            <pc:docMk/>
            <pc:sldMk cId="2323316306" sldId="273"/>
            <ac:picMk id="31" creationId="{C06153B3-AE85-4F77-82B2-C34F49746EF3}"/>
          </ac:picMkLst>
        </pc:picChg>
        <pc:picChg chg="add mod">
          <ac:chgData name="Ammons,Dylan" userId="3c55e2f8-c714-44bc-a6fb-182f1578580d" providerId="ADAL" clId="{4DB9D3E7-057F-4EC0-8380-91C3BF4BAC26}" dt="2023-02-08T03:21:46.461" v="400" actId="1076"/>
          <ac:picMkLst>
            <pc:docMk/>
            <pc:sldMk cId="2323316306" sldId="273"/>
            <ac:picMk id="32" creationId="{D2A56645-E8D4-4B14-B5E0-6C10CF53FAE4}"/>
          </ac:picMkLst>
        </pc:picChg>
      </pc:sldChg>
      <pc:sldChg chg="delCm">
        <pc:chgData name="Ammons,Dylan" userId="3c55e2f8-c714-44bc-a6fb-182f1578580d" providerId="ADAL" clId="{4DB9D3E7-057F-4EC0-8380-91C3BF4BAC26}" dt="2023-01-31T16:57:30.306" v="3"/>
        <pc:sldMkLst>
          <pc:docMk/>
          <pc:sldMk cId="1803778067" sldId="274"/>
        </pc:sldMkLst>
      </pc:sldChg>
      <pc:sldChg chg="addSp delSp modSp mod">
        <pc:chgData name="Ammons,Dylan" userId="3c55e2f8-c714-44bc-a6fb-182f1578580d" providerId="ADAL" clId="{4DB9D3E7-057F-4EC0-8380-91C3BF4BAC26}" dt="2023-02-08T01:19:17.873" v="342" actId="478"/>
        <pc:sldMkLst>
          <pc:docMk/>
          <pc:sldMk cId="1929407991" sldId="277"/>
        </pc:sldMkLst>
        <pc:spChg chg="mod">
          <ac:chgData name="Ammons,Dylan" userId="3c55e2f8-c714-44bc-a6fb-182f1578580d" providerId="ADAL" clId="{4DB9D3E7-057F-4EC0-8380-91C3BF4BAC26}" dt="2023-02-08T00:52:39.717" v="301" actId="1076"/>
          <ac:spMkLst>
            <pc:docMk/>
            <pc:sldMk cId="1929407991" sldId="277"/>
            <ac:spMk id="7" creationId="{2A2077C3-B963-849E-E352-1EBCAB3B5DB5}"/>
          </ac:spMkLst>
        </pc:spChg>
        <pc:picChg chg="add mod">
          <ac:chgData name="Ammons,Dylan" userId="3c55e2f8-c714-44bc-a6fb-182f1578580d" providerId="ADAL" clId="{4DB9D3E7-057F-4EC0-8380-91C3BF4BAC26}" dt="2023-02-08T00:52:44.147" v="302" actId="1076"/>
          <ac:picMkLst>
            <pc:docMk/>
            <pc:sldMk cId="1929407991" sldId="277"/>
            <ac:picMk id="4" creationId="{64E371AA-AA91-4911-BB72-5B4B0041F4D5}"/>
          </ac:picMkLst>
        </pc:picChg>
        <pc:picChg chg="add del mod">
          <ac:chgData name="Ammons,Dylan" userId="3c55e2f8-c714-44bc-a6fb-182f1578580d" providerId="ADAL" clId="{4DB9D3E7-057F-4EC0-8380-91C3BF4BAC26}" dt="2023-02-07T04:03:23.200" v="137" actId="478"/>
          <ac:picMkLst>
            <pc:docMk/>
            <pc:sldMk cId="1929407991" sldId="277"/>
            <ac:picMk id="4" creationId="{C1C11BA5-E562-4A91-916D-CF5C9CC70F0A}"/>
          </ac:picMkLst>
        </pc:picChg>
        <pc:picChg chg="add del mod">
          <ac:chgData name="Ammons,Dylan" userId="3c55e2f8-c714-44bc-a6fb-182f1578580d" providerId="ADAL" clId="{4DB9D3E7-057F-4EC0-8380-91C3BF4BAC26}" dt="2023-02-08T01:19:17.873" v="342" actId="478"/>
          <ac:picMkLst>
            <pc:docMk/>
            <pc:sldMk cId="1929407991" sldId="277"/>
            <ac:picMk id="8" creationId="{CF27E397-71E1-44EC-B9A0-6BF0DF593D4B}"/>
          </ac:picMkLst>
        </pc:picChg>
        <pc:picChg chg="add del mod modCrop">
          <ac:chgData name="Ammons,Dylan" userId="3c55e2f8-c714-44bc-a6fb-182f1578580d" providerId="ADAL" clId="{4DB9D3E7-057F-4EC0-8380-91C3BF4BAC26}" dt="2023-02-07T05:16:46.450" v="173" actId="478"/>
          <ac:picMkLst>
            <pc:docMk/>
            <pc:sldMk cId="1929407991" sldId="277"/>
            <ac:picMk id="10" creationId="{7363FE9D-1359-4570-AEEF-10D5038B7A76}"/>
          </ac:picMkLst>
        </pc:picChg>
        <pc:picChg chg="add mod ord">
          <ac:chgData name="Ammons,Dylan" userId="3c55e2f8-c714-44bc-a6fb-182f1578580d" providerId="ADAL" clId="{4DB9D3E7-057F-4EC0-8380-91C3BF4BAC26}" dt="2023-02-08T01:11:52.394" v="318" actId="167"/>
          <ac:picMkLst>
            <pc:docMk/>
            <pc:sldMk cId="1929407991" sldId="277"/>
            <ac:picMk id="10" creationId="{BC1064E6-46B1-40CA-96BE-F98797B84F51}"/>
          </ac:picMkLst>
        </pc:picChg>
        <pc:picChg chg="add mod ord">
          <ac:chgData name="Ammons,Dylan" userId="3c55e2f8-c714-44bc-a6fb-182f1578580d" providerId="ADAL" clId="{4DB9D3E7-057F-4EC0-8380-91C3BF4BAC26}" dt="2023-02-08T01:14:37.312" v="326" actId="167"/>
          <ac:picMkLst>
            <pc:docMk/>
            <pc:sldMk cId="1929407991" sldId="277"/>
            <ac:picMk id="11" creationId="{13CF0855-65F3-481B-8432-C244505F1382}"/>
          </ac:picMkLst>
        </pc:picChg>
        <pc:picChg chg="del">
          <ac:chgData name="Ammons,Dylan" userId="3c55e2f8-c714-44bc-a6fb-182f1578580d" providerId="ADAL" clId="{4DB9D3E7-057F-4EC0-8380-91C3BF4BAC26}" dt="2023-02-07T04:09:54.927" v="144" actId="478"/>
          <ac:picMkLst>
            <pc:docMk/>
            <pc:sldMk cId="1929407991" sldId="277"/>
            <ac:picMk id="11" creationId="{8F1E3EAB-F347-F547-6A87-C5EAC2716478}"/>
          </ac:picMkLst>
        </pc:picChg>
        <pc:picChg chg="add mod ord">
          <ac:chgData name="Ammons,Dylan" userId="3c55e2f8-c714-44bc-a6fb-182f1578580d" providerId="ADAL" clId="{4DB9D3E7-057F-4EC0-8380-91C3BF4BAC26}" dt="2023-02-08T01:17:01.984" v="333" actId="167"/>
          <ac:picMkLst>
            <pc:docMk/>
            <pc:sldMk cId="1929407991" sldId="277"/>
            <ac:picMk id="12" creationId="{28B83CE3-F26F-48A5-90B8-86D2DAA1BDB9}"/>
          </ac:picMkLst>
        </pc:picChg>
        <pc:picChg chg="add del mod">
          <ac:chgData name="Ammons,Dylan" userId="3c55e2f8-c714-44bc-a6fb-182f1578580d" providerId="ADAL" clId="{4DB9D3E7-057F-4EC0-8380-91C3BF4BAC26}" dt="2023-02-07T06:12:05.508" v="202" actId="478"/>
          <ac:picMkLst>
            <pc:docMk/>
            <pc:sldMk cId="1929407991" sldId="277"/>
            <ac:picMk id="12" creationId="{E82DEB27-B5FE-492C-AFB1-40CCBC004D1E}"/>
          </ac:picMkLst>
        </pc:picChg>
        <pc:picChg chg="add del mod modCrop">
          <ac:chgData name="Ammons,Dylan" userId="3c55e2f8-c714-44bc-a6fb-182f1578580d" providerId="ADAL" clId="{4DB9D3E7-057F-4EC0-8380-91C3BF4BAC26}" dt="2023-02-07T05:34:31.233" v="182" actId="478"/>
          <ac:picMkLst>
            <pc:docMk/>
            <pc:sldMk cId="1929407991" sldId="277"/>
            <ac:picMk id="13" creationId="{9E41BCB4-56D7-4F72-946C-796D6A005320}"/>
          </ac:picMkLst>
        </pc:picChg>
        <pc:picChg chg="add mod ord">
          <ac:chgData name="Ammons,Dylan" userId="3c55e2f8-c714-44bc-a6fb-182f1578580d" providerId="ADAL" clId="{4DB9D3E7-057F-4EC0-8380-91C3BF4BAC26}" dt="2023-02-08T01:19:16.112" v="341" actId="167"/>
          <ac:picMkLst>
            <pc:docMk/>
            <pc:sldMk cId="1929407991" sldId="277"/>
            <ac:picMk id="13" creationId="{D7B103C6-F7AC-497B-9553-1A6BE615801D}"/>
          </ac:picMkLst>
        </pc:picChg>
        <pc:picChg chg="add del mod">
          <ac:chgData name="Ammons,Dylan" userId="3c55e2f8-c714-44bc-a6fb-182f1578580d" providerId="ADAL" clId="{4DB9D3E7-057F-4EC0-8380-91C3BF4BAC26}" dt="2023-02-08T00:52:35.302" v="300" actId="478"/>
          <ac:picMkLst>
            <pc:docMk/>
            <pc:sldMk cId="1929407991" sldId="277"/>
            <ac:picMk id="14" creationId="{CF643397-0863-4963-ABFA-6FE83417ED5F}"/>
          </ac:picMkLst>
        </pc:picChg>
        <pc:picChg chg="add del mod">
          <ac:chgData name="Ammons,Dylan" userId="3c55e2f8-c714-44bc-a6fb-182f1578580d" providerId="ADAL" clId="{4DB9D3E7-057F-4EC0-8380-91C3BF4BAC26}" dt="2023-02-07T05:57:38.955" v="201" actId="478"/>
          <ac:picMkLst>
            <pc:docMk/>
            <pc:sldMk cId="1929407991" sldId="277"/>
            <ac:picMk id="15" creationId="{5A31667E-2E3B-4B9C-A05E-2F3C55BE7652}"/>
          </ac:picMkLst>
        </pc:picChg>
        <pc:picChg chg="add del mod">
          <ac:chgData name="Ammons,Dylan" userId="3c55e2f8-c714-44bc-a6fb-182f1578580d" providerId="ADAL" clId="{4DB9D3E7-057F-4EC0-8380-91C3BF4BAC26}" dt="2023-02-07T06:14:35.686" v="205" actId="478"/>
          <ac:picMkLst>
            <pc:docMk/>
            <pc:sldMk cId="1929407991" sldId="277"/>
            <ac:picMk id="16" creationId="{C160A274-DC5D-4450-BAD7-518348926B59}"/>
          </ac:picMkLst>
        </pc:picChg>
        <pc:picChg chg="add mod ord">
          <ac:chgData name="Ammons,Dylan" userId="3c55e2f8-c714-44bc-a6fb-182f1578580d" providerId="ADAL" clId="{4DB9D3E7-057F-4EC0-8380-91C3BF4BAC26}" dt="2023-02-08T00:52:55.819" v="310" actId="1038"/>
          <ac:picMkLst>
            <pc:docMk/>
            <pc:sldMk cId="1929407991" sldId="277"/>
            <ac:picMk id="17" creationId="{32318A13-2C45-4C2A-8E09-DF1ABAFF2CA1}"/>
          </ac:picMkLst>
        </pc:picChg>
        <pc:picChg chg="del mod">
          <ac:chgData name="Ammons,Dylan" userId="3c55e2f8-c714-44bc-a6fb-182f1578580d" providerId="ADAL" clId="{4DB9D3E7-057F-4EC0-8380-91C3BF4BAC26}" dt="2023-02-08T01:11:53.942" v="319" actId="478"/>
          <ac:picMkLst>
            <pc:docMk/>
            <pc:sldMk cId="1929407991" sldId="277"/>
            <ac:picMk id="32" creationId="{3155F228-FE2F-F776-F2F9-B5923429C43F}"/>
          </ac:picMkLst>
        </pc:picChg>
        <pc:picChg chg="del mod">
          <ac:chgData name="Ammons,Dylan" userId="3c55e2f8-c714-44bc-a6fb-182f1578580d" providerId="ADAL" clId="{4DB9D3E7-057F-4EC0-8380-91C3BF4BAC26}" dt="2023-02-08T01:17:03.817" v="334" actId="478"/>
          <ac:picMkLst>
            <pc:docMk/>
            <pc:sldMk cId="1929407991" sldId="277"/>
            <ac:picMk id="35" creationId="{AC4722D0-B694-AD9D-9144-AAC40A246F54}"/>
          </ac:picMkLst>
        </pc:picChg>
        <pc:picChg chg="del mod">
          <ac:chgData name="Ammons,Dylan" userId="3c55e2f8-c714-44bc-a6fb-182f1578580d" providerId="ADAL" clId="{4DB9D3E7-057F-4EC0-8380-91C3BF4BAC26}" dt="2023-02-08T01:14:41.123" v="327" actId="478"/>
          <ac:picMkLst>
            <pc:docMk/>
            <pc:sldMk cId="1929407991" sldId="277"/>
            <ac:picMk id="37" creationId="{CC044A20-B11B-16C6-83CE-8263052957C0}"/>
          </ac:picMkLst>
        </pc:picChg>
        <pc:picChg chg="del">
          <ac:chgData name="Ammons,Dylan" userId="3c55e2f8-c714-44bc-a6fb-182f1578580d" providerId="ADAL" clId="{4DB9D3E7-057F-4EC0-8380-91C3BF4BAC26}" dt="2023-02-07T04:03:18.803" v="135" actId="478"/>
          <ac:picMkLst>
            <pc:docMk/>
            <pc:sldMk cId="1929407991" sldId="277"/>
            <ac:picMk id="38" creationId="{40F2A688-42E5-4FEC-C489-406A2338FBA0}"/>
          </ac:picMkLst>
        </pc:picChg>
        <pc:picChg chg="del">
          <ac:chgData name="Ammons,Dylan" userId="3c55e2f8-c714-44bc-a6fb-182f1578580d" providerId="ADAL" clId="{4DB9D3E7-057F-4EC0-8380-91C3BF4BAC26}" dt="2023-02-07T04:13:02.220" v="169" actId="478"/>
          <ac:picMkLst>
            <pc:docMk/>
            <pc:sldMk cId="1929407991" sldId="277"/>
            <ac:picMk id="43" creationId="{3955DC10-3834-23C0-B6AB-31BEF2411DB8}"/>
          </ac:picMkLst>
        </pc:picChg>
      </pc:sldChg>
      <pc:sldChg chg="del">
        <pc:chgData name="Ammons,Dylan" userId="3c55e2f8-c714-44bc-a6fb-182f1578580d" providerId="ADAL" clId="{4DB9D3E7-057F-4EC0-8380-91C3BF4BAC26}" dt="2023-01-31T16:57:15.289" v="0" actId="47"/>
        <pc:sldMkLst>
          <pc:docMk/>
          <pc:sldMk cId="1687956073" sldId="280"/>
        </pc:sldMkLst>
      </pc:sldChg>
      <pc:sldChg chg="addSp delSp modSp mod">
        <pc:chgData name="Ammons,Dylan" userId="3c55e2f8-c714-44bc-a6fb-182f1578580d" providerId="ADAL" clId="{4DB9D3E7-057F-4EC0-8380-91C3BF4BAC26}" dt="2023-02-08T03:10:11.379" v="392" actId="1076"/>
        <pc:sldMkLst>
          <pc:docMk/>
          <pc:sldMk cId="567274638" sldId="283"/>
        </pc:sldMkLst>
        <pc:spChg chg="add del">
          <ac:chgData name="Ammons,Dylan" userId="3c55e2f8-c714-44bc-a6fb-182f1578580d" providerId="ADAL" clId="{4DB9D3E7-057F-4EC0-8380-91C3BF4BAC26}" dt="2023-02-08T03:10:04.898" v="389"/>
          <ac:spMkLst>
            <pc:docMk/>
            <pc:sldMk cId="567274638" sldId="283"/>
            <ac:spMk id="17" creationId="{7F524051-4D47-479D-9404-A3ACCB8F8FAE}"/>
          </ac:spMkLst>
        </pc:spChg>
        <pc:picChg chg="add del mod">
          <ac:chgData name="Ammons,Dylan" userId="3c55e2f8-c714-44bc-a6fb-182f1578580d" providerId="ADAL" clId="{4DB9D3E7-057F-4EC0-8380-91C3BF4BAC26}" dt="2023-02-08T01:57:48.407" v="366" actId="478"/>
          <ac:picMkLst>
            <pc:docMk/>
            <pc:sldMk cId="567274638" sldId="283"/>
            <ac:picMk id="3" creationId="{CF2BA36F-6E8C-4F7A-B9DE-088316774E04}"/>
          </ac:picMkLst>
        </pc:picChg>
        <pc:picChg chg="add del mod">
          <ac:chgData name="Ammons,Dylan" userId="3c55e2f8-c714-44bc-a6fb-182f1578580d" providerId="ADAL" clId="{4DB9D3E7-057F-4EC0-8380-91C3BF4BAC26}" dt="2023-02-08T01:57:49.028" v="367" actId="478"/>
          <ac:picMkLst>
            <pc:docMk/>
            <pc:sldMk cId="567274638" sldId="283"/>
            <ac:picMk id="4" creationId="{29ED4A7F-922A-4F79-B3F2-C1354ABA7DBE}"/>
          </ac:picMkLst>
        </pc:picChg>
        <pc:picChg chg="add del mod">
          <ac:chgData name="Ammons,Dylan" userId="3c55e2f8-c714-44bc-a6fb-182f1578580d" providerId="ADAL" clId="{4DB9D3E7-057F-4EC0-8380-91C3BF4BAC26}" dt="2023-02-07T01:28:38.599" v="127" actId="478"/>
          <ac:picMkLst>
            <pc:docMk/>
            <pc:sldMk cId="567274638" sldId="283"/>
            <ac:picMk id="8" creationId="{DCD89A1F-E4B9-4826-B3D9-4D837B836965}"/>
          </ac:picMkLst>
        </pc:picChg>
        <pc:picChg chg="add del mod">
          <ac:chgData name="Ammons,Dylan" userId="3c55e2f8-c714-44bc-a6fb-182f1578580d" providerId="ADAL" clId="{4DB9D3E7-057F-4EC0-8380-91C3BF4BAC26}" dt="2023-02-08T02:52:01.645" v="379" actId="478"/>
          <ac:picMkLst>
            <pc:docMk/>
            <pc:sldMk cId="567274638" sldId="283"/>
            <ac:picMk id="8" creationId="{F6CB939C-EB6B-4543-BEAA-7811C363B466}"/>
          </ac:picMkLst>
        </pc:picChg>
        <pc:picChg chg="add del mod">
          <ac:chgData name="Ammons,Dylan" userId="3c55e2f8-c714-44bc-a6fb-182f1578580d" providerId="ADAL" clId="{4DB9D3E7-057F-4EC0-8380-91C3BF4BAC26}" dt="2023-02-08T01:57:48.023" v="365" actId="478"/>
          <ac:picMkLst>
            <pc:docMk/>
            <pc:sldMk cId="567274638" sldId="283"/>
            <ac:picMk id="9" creationId="{93393CBD-F15A-4DD4-A190-69A92BAF8CF0}"/>
          </ac:picMkLst>
        </pc:picChg>
        <pc:picChg chg="del">
          <ac:chgData name="Ammons,Dylan" userId="3c55e2f8-c714-44bc-a6fb-182f1578580d" providerId="ADAL" clId="{4DB9D3E7-057F-4EC0-8380-91C3BF4BAC26}" dt="2023-02-08T01:57:50.930" v="368" actId="478"/>
          <ac:picMkLst>
            <pc:docMk/>
            <pc:sldMk cId="567274638" sldId="283"/>
            <ac:picMk id="10" creationId="{5CDDAC9E-B067-F6A1-EF40-CC7E0125BB52}"/>
          </ac:picMkLst>
        </pc:picChg>
        <pc:picChg chg="add del mod">
          <ac:chgData name="Ammons,Dylan" userId="3c55e2f8-c714-44bc-a6fb-182f1578580d" providerId="ADAL" clId="{4DB9D3E7-057F-4EC0-8380-91C3BF4BAC26}" dt="2023-02-08T02:18:11.469" v="374" actId="478"/>
          <ac:picMkLst>
            <pc:docMk/>
            <pc:sldMk cId="567274638" sldId="283"/>
            <ac:picMk id="11" creationId="{730FDAE0-7E3C-4FC6-AE65-931A45A7307C}"/>
          </ac:picMkLst>
        </pc:picChg>
        <pc:picChg chg="del">
          <ac:chgData name="Ammons,Dylan" userId="3c55e2f8-c714-44bc-a6fb-182f1578580d" providerId="ADAL" clId="{4DB9D3E7-057F-4EC0-8380-91C3BF4BAC26}" dt="2023-02-08T02:54:20.605" v="381" actId="478"/>
          <ac:picMkLst>
            <pc:docMk/>
            <pc:sldMk cId="567274638" sldId="283"/>
            <ac:picMk id="12" creationId="{9FD61E48-85A4-B98D-3324-2D14EF9EEC51}"/>
          </ac:picMkLst>
        </pc:picChg>
        <pc:picChg chg="add del mod">
          <ac:chgData name="Ammons,Dylan" userId="3c55e2f8-c714-44bc-a6fb-182f1578580d" providerId="ADAL" clId="{4DB9D3E7-057F-4EC0-8380-91C3BF4BAC26}" dt="2023-02-08T02:52:06.334" v="380" actId="1076"/>
          <ac:picMkLst>
            <pc:docMk/>
            <pc:sldMk cId="567274638" sldId="283"/>
            <ac:picMk id="13" creationId="{7CD792B4-BF84-4AB0-A262-6D9ED27E7AF5}"/>
          </ac:picMkLst>
        </pc:picChg>
        <pc:picChg chg="del">
          <ac:chgData name="Ammons,Dylan" userId="3c55e2f8-c714-44bc-a6fb-182f1578580d" providerId="ADAL" clId="{4DB9D3E7-057F-4EC0-8380-91C3BF4BAC26}" dt="2023-02-08T03:10:00.726" v="387" actId="478"/>
          <ac:picMkLst>
            <pc:docMk/>
            <pc:sldMk cId="567274638" sldId="283"/>
            <ac:picMk id="14" creationId="{9F92656F-8EC0-87C9-767B-5C5C9F24EDD2}"/>
          </ac:picMkLst>
        </pc:picChg>
        <pc:picChg chg="add del mod">
          <ac:chgData name="Ammons,Dylan" userId="3c55e2f8-c714-44bc-a6fb-182f1578580d" providerId="ADAL" clId="{4DB9D3E7-057F-4EC0-8380-91C3BF4BAC26}" dt="2023-02-08T02:55:16.705" v="384" actId="478"/>
          <ac:picMkLst>
            <pc:docMk/>
            <pc:sldMk cId="567274638" sldId="283"/>
            <ac:picMk id="15" creationId="{F2320A86-277A-49BD-961E-79B47B38444F}"/>
          </ac:picMkLst>
        </pc:picChg>
        <pc:picChg chg="add mod">
          <ac:chgData name="Ammons,Dylan" userId="3c55e2f8-c714-44bc-a6fb-182f1578580d" providerId="ADAL" clId="{4DB9D3E7-057F-4EC0-8380-91C3BF4BAC26}" dt="2023-02-08T02:55:23.607" v="386" actId="1076"/>
          <ac:picMkLst>
            <pc:docMk/>
            <pc:sldMk cId="567274638" sldId="283"/>
            <ac:picMk id="16" creationId="{3DEDF975-6E02-4393-89EF-402EE8B2700B}"/>
          </ac:picMkLst>
        </pc:picChg>
        <pc:picChg chg="add mod">
          <ac:chgData name="Ammons,Dylan" userId="3c55e2f8-c714-44bc-a6fb-182f1578580d" providerId="ADAL" clId="{4DB9D3E7-057F-4EC0-8380-91C3BF4BAC26}" dt="2023-02-08T03:10:11.379" v="392" actId="1076"/>
          <ac:picMkLst>
            <pc:docMk/>
            <pc:sldMk cId="567274638" sldId="283"/>
            <ac:picMk id="18" creationId="{81C2E05C-F8B2-4BE6-AD84-703E3BF6AF61}"/>
          </ac:picMkLst>
        </pc:picChg>
      </pc:sldChg>
      <pc:sldChg chg="modSp mod addCm delCm">
        <pc:chgData name="Ammons,Dylan" userId="3c55e2f8-c714-44bc-a6fb-182f1578580d" providerId="ADAL" clId="{4DB9D3E7-057F-4EC0-8380-91C3BF4BAC26}" dt="2023-02-09T01:54:04.847" v="516"/>
        <pc:sldMkLst>
          <pc:docMk/>
          <pc:sldMk cId="351939003" sldId="285"/>
        </pc:sldMkLst>
        <pc:graphicFrameChg chg="modGraphic">
          <ac:chgData name="Ammons,Dylan" userId="3c55e2f8-c714-44bc-a6fb-182f1578580d" providerId="ADAL" clId="{4DB9D3E7-057F-4EC0-8380-91C3BF4BAC26}" dt="2023-02-09T01:53:30.050" v="515" actId="20577"/>
          <ac:graphicFrameMkLst>
            <pc:docMk/>
            <pc:sldMk cId="351939003" sldId="285"/>
            <ac:graphicFrameMk id="4" creationId="{7D1AF6BB-6148-1DDD-4D8B-4ABEA339B5EE}"/>
          </ac:graphicFrameMkLst>
        </pc:graphicFrameChg>
      </pc:sldChg>
      <pc:sldChg chg="addSp delSp modSp mod addCm delCm modCm">
        <pc:chgData name="Ammons,Dylan" userId="3c55e2f8-c714-44bc-a6fb-182f1578580d" providerId="ADAL" clId="{4DB9D3E7-057F-4EC0-8380-91C3BF4BAC26}" dt="2023-02-08T03:24:28.777" v="415"/>
        <pc:sldMkLst>
          <pc:docMk/>
          <pc:sldMk cId="4047311426" sldId="286"/>
        </pc:sldMkLst>
        <pc:spChg chg="add mod">
          <ac:chgData name="Ammons,Dylan" userId="3c55e2f8-c714-44bc-a6fb-182f1578580d" providerId="ADAL" clId="{4DB9D3E7-057F-4EC0-8380-91C3BF4BAC26}" dt="2023-02-03T00:26:22.469" v="36" actId="1076"/>
          <ac:spMkLst>
            <pc:docMk/>
            <pc:sldMk cId="4047311426" sldId="286"/>
            <ac:spMk id="6" creationId="{E91B6C63-4042-4141-9257-916CF3FCEF33}"/>
          </ac:spMkLst>
        </pc:spChg>
        <pc:spChg chg="add mod">
          <ac:chgData name="Ammons,Dylan" userId="3c55e2f8-c714-44bc-a6fb-182f1578580d" providerId="ADAL" clId="{4DB9D3E7-057F-4EC0-8380-91C3BF4BAC26}" dt="2023-02-03T00:28:09.227" v="41" actId="1076"/>
          <ac:spMkLst>
            <pc:docMk/>
            <pc:sldMk cId="4047311426" sldId="286"/>
            <ac:spMk id="9" creationId="{F033AE85-F113-4850-B0DC-60035E31483A}"/>
          </ac:spMkLst>
        </pc:spChg>
        <pc:picChg chg="del">
          <ac:chgData name="Ammons,Dylan" userId="3c55e2f8-c714-44bc-a6fb-182f1578580d" providerId="ADAL" clId="{4DB9D3E7-057F-4EC0-8380-91C3BF4BAC26}" dt="2023-02-03T00:26:05.114" v="29" actId="478"/>
          <ac:picMkLst>
            <pc:docMk/>
            <pc:sldMk cId="4047311426" sldId="286"/>
            <ac:picMk id="5" creationId="{4FB26AE7-5CDF-D3CA-C019-BF5B21CDE689}"/>
          </ac:picMkLst>
        </pc:picChg>
        <pc:picChg chg="mod">
          <ac:chgData name="Ammons,Dylan" userId="3c55e2f8-c714-44bc-a6fb-182f1578580d" providerId="ADAL" clId="{4DB9D3E7-057F-4EC0-8380-91C3BF4BAC26}" dt="2023-02-03T00:26:08.952" v="32" actId="1076"/>
          <ac:picMkLst>
            <pc:docMk/>
            <pc:sldMk cId="4047311426" sldId="286"/>
            <ac:picMk id="7" creationId="{45C4CF39-7589-CD1E-B443-95DEBE5D51FC}"/>
          </ac:picMkLst>
        </pc:picChg>
        <pc:picChg chg="mod">
          <ac:chgData name="Ammons,Dylan" userId="3c55e2f8-c714-44bc-a6fb-182f1578580d" providerId="ADAL" clId="{4DB9D3E7-057F-4EC0-8380-91C3BF4BAC26}" dt="2023-02-03T00:28:09.227" v="41" actId="1076"/>
          <ac:picMkLst>
            <pc:docMk/>
            <pc:sldMk cId="4047311426" sldId="286"/>
            <ac:picMk id="8" creationId="{9AC787B2-44CB-ADBB-8D30-D22D5A4B5EE0}"/>
          </ac:picMkLst>
        </pc:picChg>
      </pc:sldChg>
      <pc:sldChg chg="delSp modSp mod">
        <pc:chgData name="Ammons,Dylan" userId="3c55e2f8-c714-44bc-a6fb-182f1578580d" providerId="ADAL" clId="{4DB9D3E7-057F-4EC0-8380-91C3BF4BAC26}" dt="2023-02-08T22:36:31.129" v="447" actId="21"/>
        <pc:sldMkLst>
          <pc:docMk/>
          <pc:sldMk cId="2600717389" sldId="288"/>
        </pc:sldMkLst>
        <pc:picChg chg="mod">
          <ac:chgData name="Ammons,Dylan" userId="3c55e2f8-c714-44bc-a6fb-182f1578580d" providerId="ADAL" clId="{4DB9D3E7-057F-4EC0-8380-91C3BF4BAC26}" dt="2023-02-08T22:36:27.864" v="446" actId="1076"/>
          <ac:picMkLst>
            <pc:docMk/>
            <pc:sldMk cId="2600717389" sldId="288"/>
            <ac:picMk id="2" creationId="{4E2BA70B-0B2D-E293-DD9D-2C3735987DAE}"/>
          </ac:picMkLst>
        </pc:picChg>
        <pc:picChg chg="mod">
          <ac:chgData name="Ammons,Dylan" userId="3c55e2f8-c714-44bc-a6fb-182f1578580d" providerId="ADAL" clId="{4DB9D3E7-057F-4EC0-8380-91C3BF4BAC26}" dt="2023-02-08T22:36:27.016" v="445" actId="1076"/>
          <ac:picMkLst>
            <pc:docMk/>
            <pc:sldMk cId="2600717389" sldId="288"/>
            <ac:picMk id="3" creationId="{C710C3DE-2660-3D90-0702-65DED210C6C5}"/>
          </ac:picMkLst>
        </pc:picChg>
        <pc:picChg chg="del">
          <ac:chgData name="Ammons,Dylan" userId="3c55e2f8-c714-44bc-a6fb-182f1578580d" providerId="ADAL" clId="{4DB9D3E7-057F-4EC0-8380-91C3BF4BAC26}" dt="2023-02-08T22:36:31.129" v="447" actId="21"/>
          <ac:picMkLst>
            <pc:docMk/>
            <pc:sldMk cId="2600717389" sldId="288"/>
            <ac:picMk id="5" creationId="{DB678336-0990-766C-7E65-F41C0F9DF353}"/>
          </ac:picMkLst>
        </pc:picChg>
      </pc:sldChg>
      <pc:sldChg chg="del">
        <pc:chgData name="Ammons,Dylan" userId="3c55e2f8-c714-44bc-a6fb-182f1578580d" providerId="ADAL" clId="{4DB9D3E7-057F-4EC0-8380-91C3BF4BAC26}" dt="2023-01-31T16:57:17.560" v="1" actId="47"/>
        <pc:sldMkLst>
          <pc:docMk/>
          <pc:sldMk cId="2876422095" sldId="289"/>
        </pc:sldMkLst>
      </pc:sldChg>
      <pc:sldChg chg="addSp modSp mod">
        <pc:chgData name="Ammons,Dylan" userId="3c55e2f8-c714-44bc-a6fb-182f1578580d" providerId="ADAL" clId="{4DB9D3E7-057F-4EC0-8380-91C3BF4BAC26}" dt="2023-02-03T20:16:22.424" v="94" actId="20577"/>
        <pc:sldMkLst>
          <pc:docMk/>
          <pc:sldMk cId="1078632908" sldId="292"/>
        </pc:sldMkLst>
        <pc:spChg chg="mod">
          <ac:chgData name="Ammons,Dylan" userId="3c55e2f8-c714-44bc-a6fb-182f1578580d" providerId="ADAL" clId="{4DB9D3E7-057F-4EC0-8380-91C3BF4BAC26}" dt="2023-02-03T01:01:34.863" v="43" actId="20577"/>
          <ac:spMkLst>
            <pc:docMk/>
            <pc:sldMk cId="1078632908" sldId="292"/>
            <ac:spMk id="14" creationId="{A0242D4D-F083-E8E0-6AD5-C8CBCEBC76EE}"/>
          </ac:spMkLst>
        </pc:spChg>
        <pc:spChg chg="mod">
          <ac:chgData name="Ammons,Dylan" userId="3c55e2f8-c714-44bc-a6fb-182f1578580d" providerId="ADAL" clId="{4DB9D3E7-057F-4EC0-8380-91C3BF4BAC26}" dt="2023-02-03T01:01:47.110" v="53" actId="20577"/>
          <ac:spMkLst>
            <pc:docMk/>
            <pc:sldMk cId="1078632908" sldId="292"/>
            <ac:spMk id="15" creationId="{6073B2A2-D262-5AC2-8693-69C9A945F257}"/>
          </ac:spMkLst>
        </pc:spChg>
        <pc:spChg chg="add mod">
          <ac:chgData name="Ammons,Dylan" userId="3c55e2f8-c714-44bc-a6fb-182f1578580d" providerId="ADAL" clId="{4DB9D3E7-057F-4EC0-8380-91C3BF4BAC26}" dt="2023-02-03T01:01:44.836" v="51" actId="20577"/>
          <ac:spMkLst>
            <pc:docMk/>
            <pc:sldMk cId="1078632908" sldId="292"/>
            <ac:spMk id="17" creationId="{D1177CEA-3264-4940-BFAA-DF3102F19A96}"/>
          </ac:spMkLst>
        </pc:spChg>
        <pc:spChg chg="mod">
          <ac:chgData name="Ammons,Dylan" userId="3c55e2f8-c714-44bc-a6fb-182f1578580d" providerId="ADAL" clId="{4DB9D3E7-057F-4EC0-8380-91C3BF4BAC26}" dt="2023-02-03T20:16:22.424" v="94" actId="20577"/>
          <ac:spMkLst>
            <pc:docMk/>
            <pc:sldMk cId="1078632908" sldId="292"/>
            <ac:spMk id="21" creationId="{9CD6B321-4D35-AC64-C48A-20BAB700F432}"/>
          </ac:spMkLst>
        </pc:spChg>
        <pc:picChg chg="mod">
          <ac:chgData name="Ammons,Dylan" userId="3c55e2f8-c714-44bc-a6fb-182f1578580d" providerId="ADAL" clId="{4DB9D3E7-057F-4EC0-8380-91C3BF4BAC26}" dt="2023-02-03T01:01:38.870" v="46" actId="1076"/>
          <ac:picMkLst>
            <pc:docMk/>
            <pc:sldMk cId="1078632908" sldId="292"/>
            <ac:picMk id="3" creationId="{F0BBC968-98C5-3A8D-4A84-7228430DF7BF}"/>
          </ac:picMkLst>
        </pc:picChg>
      </pc:sldChg>
      <pc:sldChg chg="addSp delSp modSp mod addCm">
        <pc:chgData name="Ammons,Dylan" userId="3c55e2f8-c714-44bc-a6fb-182f1578580d" providerId="ADAL" clId="{4DB9D3E7-057F-4EC0-8380-91C3BF4BAC26}" dt="2023-02-08T23:33:36.593" v="512" actId="1076"/>
        <pc:sldMkLst>
          <pc:docMk/>
          <pc:sldMk cId="1816197770" sldId="294"/>
        </pc:sldMkLst>
        <pc:spChg chg="add del mod">
          <ac:chgData name="Ammons,Dylan" userId="3c55e2f8-c714-44bc-a6fb-182f1578580d" providerId="ADAL" clId="{4DB9D3E7-057F-4EC0-8380-91C3BF4BAC26}" dt="2023-02-08T23:24:38.293" v="481" actId="478"/>
          <ac:spMkLst>
            <pc:docMk/>
            <pc:sldMk cId="1816197770" sldId="294"/>
            <ac:spMk id="5" creationId="{7647F355-84D9-47E4-90E8-0D74DD9D1AB6}"/>
          </ac:spMkLst>
        </pc:spChg>
        <pc:spChg chg="mod ord">
          <ac:chgData name="Ammons,Dylan" userId="3c55e2f8-c714-44bc-a6fb-182f1578580d" providerId="ADAL" clId="{4DB9D3E7-057F-4EC0-8380-91C3BF4BAC26}" dt="2023-02-08T23:25:16.082" v="495" actId="1076"/>
          <ac:spMkLst>
            <pc:docMk/>
            <pc:sldMk cId="1816197770" sldId="294"/>
            <ac:spMk id="7" creationId="{6429ADC8-5E3C-0442-3C54-0CC9AC19BF6B}"/>
          </ac:spMkLst>
        </pc:spChg>
        <pc:spChg chg="mod">
          <ac:chgData name="Ammons,Dylan" userId="3c55e2f8-c714-44bc-a6fb-182f1578580d" providerId="ADAL" clId="{4DB9D3E7-057F-4EC0-8380-91C3BF4BAC26}" dt="2023-02-08T23:25:11.408" v="493" actId="1076"/>
          <ac:spMkLst>
            <pc:docMk/>
            <pc:sldMk cId="1816197770" sldId="294"/>
            <ac:spMk id="9" creationId="{BC6D503E-9A37-1894-FCA9-B72081172A37}"/>
          </ac:spMkLst>
        </pc:spChg>
        <pc:spChg chg="add mod">
          <ac:chgData name="Ammons,Dylan" userId="3c55e2f8-c714-44bc-a6fb-182f1578580d" providerId="ADAL" clId="{4DB9D3E7-057F-4EC0-8380-91C3BF4BAC26}" dt="2023-02-08T23:25:24.373" v="499" actId="20577"/>
          <ac:spMkLst>
            <pc:docMk/>
            <pc:sldMk cId="1816197770" sldId="294"/>
            <ac:spMk id="13" creationId="{99BF7047-A38F-45D1-AAA3-308F44802CBC}"/>
          </ac:spMkLst>
        </pc:spChg>
        <pc:spChg chg="add mod">
          <ac:chgData name="Ammons,Dylan" userId="3c55e2f8-c714-44bc-a6fb-182f1578580d" providerId="ADAL" clId="{4DB9D3E7-057F-4EC0-8380-91C3BF4BAC26}" dt="2023-02-08T23:25:20.172" v="496" actId="1076"/>
          <ac:spMkLst>
            <pc:docMk/>
            <pc:sldMk cId="1816197770" sldId="294"/>
            <ac:spMk id="15" creationId="{C15C59F6-2DD9-4DDE-A0B2-5545C6BF147F}"/>
          </ac:spMkLst>
        </pc:spChg>
        <pc:picChg chg="del mod">
          <ac:chgData name="Ammons,Dylan" userId="3c55e2f8-c714-44bc-a6fb-182f1578580d" providerId="ADAL" clId="{4DB9D3E7-057F-4EC0-8380-91C3BF4BAC26}" dt="2023-02-08T23:33:28.123" v="508" actId="478"/>
          <ac:picMkLst>
            <pc:docMk/>
            <pc:sldMk cId="1816197770" sldId="294"/>
            <ac:picMk id="6" creationId="{5EE6F3A2-932E-7A61-187C-5E1AD327AAD3}"/>
          </ac:picMkLst>
        </pc:picChg>
        <pc:picChg chg="del mod">
          <ac:chgData name="Ammons,Dylan" userId="3c55e2f8-c714-44bc-a6fb-182f1578580d" providerId="ADAL" clId="{4DB9D3E7-057F-4EC0-8380-91C3BF4BAC26}" dt="2023-02-08T23:30:18.003" v="503" actId="478"/>
          <ac:picMkLst>
            <pc:docMk/>
            <pc:sldMk cId="1816197770" sldId="294"/>
            <ac:picMk id="8" creationId="{6AAF3F3D-0ECF-16BF-ACFC-09FFA49E2A47}"/>
          </ac:picMkLst>
        </pc:picChg>
        <pc:picChg chg="add mod">
          <ac:chgData name="Ammons,Dylan" userId="3c55e2f8-c714-44bc-a6fb-182f1578580d" providerId="ADAL" clId="{4DB9D3E7-057F-4EC0-8380-91C3BF4BAC26}" dt="2023-02-08T23:25:28.498" v="501" actId="1076"/>
          <ac:picMkLst>
            <pc:docMk/>
            <pc:sldMk cId="1816197770" sldId="294"/>
            <ac:picMk id="12" creationId="{B73C459C-1A6B-4DE9-A482-8FB1D7E69D78}"/>
          </ac:picMkLst>
        </pc:picChg>
        <pc:picChg chg="add mod">
          <ac:chgData name="Ammons,Dylan" userId="3c55e2f8-c714-44bc-a6fb-182f1578580d" providerId="ADAL" clId="{4DB9D3E7-057F-4EC0-8380-91C3BF4BAC26}" dt="2023-02-08T23:25:13.757" v="494" actId="1076"/>
          <ac:picMkLst>
            <pc:docMk/>
            <pc:sldMk cId="1816197770" sldId="294"/>
            <ac:picMk id="14" creationId="{F9E25CF5-B462-47DD-ACA3-54EF1063EDA3}"/>
          </ac:picMkLst>
        </pc:picChg>
        <pc:picChg chg="add mod ord">
          <ac:chgData name="Ammons,Dylan" userId="3c55e2f8-c714-44bc-a6fb-182f1578580d" providerId="ADAL" clId="{4DB9D3E7-057F-4EC0-8380-91C3BF4BAC26}" dt="2023-02-08T23:30:30.051" v="507" actId="1076"/>
          <ac:picMkLst>
            <pc:docMk/>
            <pc:sldMk cId="1816197770" sldId="294"/>
            <ac:picMk id="16" creationId="{86C4E8FE-A67A-4199-A6E7-78C38E0FBCF6}"/>
          </ac:picMkLst>
        </pc:picChg>
        <pc:picChg chg="add mod">
          <ac:chgData name="Ammons,Dylan" userId="3c55e2f8-c714-44bc-a6fb-182f1578580d" providerId="ADAL" clId="{4DB9D3E7-057F-4EC0-8380-91C3BF4BAC26}" dt="2023-02-08T23:33:36.593" v="512" actId="1076"/>
          <ac:picMkLst>
            <pc:docMk/>
            <pc:sldMk cId="1816197770" sldId="294"/>
            <ac:picMk id="17" creationId="{B3E3EF77-D77D-4392-8FF2-C801C5C13176}"/>
          </ac:picMkLst>
        </pc:picChg>
      </pc:sldChg>
      <pc:sldChg chg="addSp delSp modSp mod addCm modCm">
        <pc:chgData name="Ammons,Dylan" userId="3c55e2f8-c714-44bc-a6fb-182f1578580d" providerId="ADAL" clId="{4DB9D3E7-057F-4EC0-8380-91C3BF4BAC26}" dt="2023-02-09T16:37:33.901" v="519" actId="478"/>
        <pc:sldMkLst>
          <pc:docMk/>
          <pc:sldMk cId="2594980761" sldId="295"/>
        </pc:sldMkLst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28" creationId="{0273A2CB-4D0A-3050-9F22-CEB2C8BFE473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33" creationId="{6DE1491D-06A0-DC83-1347-CA010DF25509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39" creationId="{FF4F7AE9-1879-7A9B-98EE-647D2584C3AD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0" creationId="{A0DC896A-E414-B6E9-F51A-FC982D356153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1" creationId="{B30A1ABC-28B1-E29E-7C54-228849736EBB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2" creationId="{3AE36D5E-8DB4-5726-3907-7C5B5215AE74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3" creationId="{671F16AE-448C-C27A-7A5A-71C3EAFA7C7C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4" creationId="{8DE616F7-51C9-6DBF-DDA7-F5C61A94E639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5" creationId="{53CC7F44-5E14-522A-BC63-C1AD207B6EF6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46" creationId="{904B2487-6DA7-9FE5-CE5A-000E1CC4DF66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50" creationId="{F4F2FF08-0C11-695E-B7F4-FB4CDEB0309D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52" creationId="{F71ACF60-04AE-FEC7-F999-2F62D4612E1A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58" creationId="{13EB0B46-4B18-B0B5-AE2D-10B12791013D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59" creationId="{D37F30B2-A157-9960-5E01-C1C994BF596D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60" creationId="{250B7E40-0D97-454E-CC28-938F47DD9CB3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61" creationId="{1032A784-C331-A2E0-952F-8535197CB93E}"/>
          </ac:spMkLst>
        </pc:spChg>
        <pc:spChg chg="mod">
          <ac:chgData name="Ammons,Dylan" userId="3c55e2f8-c714-44bc-a6fb-182f1578580d" providerId="ADAL" clId="{4DB9D3E7-057F-4EC0-8380-91C3BF4BAC26}" dt="2023-02-03T18:43:29.241" v="68" actId="1036"/>
          <ac:spMkLst>
            <pc:docMk/>
            <pc:sldMk cId="2594980761" sldId="295"/>
            <ac:spMk id="62" creationId="{08C5928E-3914-FF88-76C1-BEA09ABFFDDD}"/>
          </ac:spMkLst>
        </pc:spChg>
        <pc:spChg chg="del">
          <ac:chgData name="Ammons,Dylan" userId="3c55e2f8-c714-44bc-a6fb-182f1578580d" providerId="ADAL" clId="{4DB9D3E7-057F-4EC0-8380-91C3BF4BAC26}" dt="2023-02-09T16:37:33.901" v="519" actId="478"/>
          <ac:spMkLst>
            <pc:docMk/>
            <pc:sldMk cId="2594980761" sldId="295"/>
            <ac:spMk id="66" creationId="{CDF2ABDF-685F-2F1F-5EAE-681E3298B664}"/>
          </ac:spMkLst>
        </pc:spChg>
        <pc:spChg chg="mod">
          <ac:chgData name="Ammons,Dylan" userId="3c55e2f8-c714-44bc-a6fb-182f1578580d" providerId="ADAL" clId="{4DB9D3E7-057F-4EC0-8380-91C3BF4BAC26}" dt="2023-02-03T18:44:22.232" v="80" actId="1036"/>
          <ac:spMkLst>
            <pc:docMk/>
            <pc:sldMk cId="2594980761" sldId="295"/>
            <ac:spMk id="94" creationId="{099ED204-6EE8-7E17-6DFD-9C96CF2DD335}"/>
          </ac:spMkLst>
        </pc:spChg>
        <pc:spChg chg="mod">
          <ac:chgData name="Ammons,Dylan" userId="3c55e2f8-c714-44bc-a6fb-182f1578580d" providerId="ADAL" clId="{4DB9D3E7-057F-4EC0-8380-91C3BF4BAC26}" dt="2023-02-03T18:44:08.169" v="77" actId="1035"/>
          <ac:spMkLst>
            <pc:docMk/>
            <pc:sldMk cId="2594980761" sldId="295"/>
            <ac:spMk id="95" creationId="{130B514D-E58D-CEED-BC41-8331A42A4292}"/>
          </ac:spMkLst>
        </pc:spChg>
        <pc:spChg chg="mod">
          <ac:chgData name="Ammons,Dylan" userId="3c55e2f8-c714-44bc-a6fb-182f1578580d" providerId="ADAL" clId="{4DB9D3E7-057F-4EC0-8380-91C3BF4BAC26}" dt="2023-02-03T18:44:22.232" v="80" actId="1036"/>
          <ac:spMkLst>
            <pc:docMk/>
            <pc:sldMk cId="2594980761" sldId="295"/>
            <ac:spMk id="97" creationId="{02A1BA4F-5F76-A308-A19F-1CBCCE426949}"/>
          </ac:spMkLst>
        </pc:spChg>
        <pc:spChg chg="mod">
          <ac:chgData name="Ammons,Dylan" userId="3c55e2f8-c714-44bc-a6fb-182f1578580d" providerId="ADAL" clId="{4DB9D3E7-057F-4EC0-8380-91C3BF4BAC26}" dt="2023-02-03T18:44:08.169" v="77" actId="1035"/>
          <ac:spMkLst>
            <pc:docMk/>
            <pc:sldMk cId="2594980761" sldId="295"/>
            <ac:spMk id="98" creationId="{19C7C073-D9B4-2617-978E-28A546E96495}"/>
          </ac:spMkLst>
        </pc:spChg>
        <pc:picChg chg="add del mod ord">
          <ac:chgData name="Ammons,Dylan" userId="3c55e2f8-c714-44bc-a6fb-182f1578580d" providerId="ADAL" clId="{4DB9D3E7-057F-4EC0-8380-91C3BF4BAC26}" dt="2023-02-08T01:30:34.685" v="356" actId="478"/>
          <ac:picMkLst>
            <pc:docMk/>
            <pc:sldMk cId="2594980761" sldId="295"/>
            <ac:picMk id="3" creationId="{231528D3-EF52-4A56-B3C4-12FC4893C405}"/>
          </ac:picMkLst>
        </pc:picChg>
        <pc:picChg chg="del mod">
          <ac:chgData name="Ammons,Dylan" userId="3c55e2f8-c714-44bc-a6fb-182f1578580d" providerId="ADAL" clId="{4DB9D3E7-057F-4EC0-8380-91C3BF4BAC26}" dt="2023-02-04T03:53:19.139" v="101" actId="478"/>
          <ac:picMkLst>
            <pc:docMk/>
            <pc:sldMk cId="2594980761" sldId="295"/>
            <ac:picMk id="3" creationId="{ECCDE528-2734-FF20-7BE7-C2E99DD2E63A}"/>
          </ac:picMkLst>
        </pc:picChg>
        <pc:picChg chg="add mod ord">
          <ac:chgData name="Ammons,Dylan" userId="3c55e2f8-c714-44bc-a6fb-182f1578580d" providerId="ADAL" clId="{4DB9D3E7-057F-4EC0-8380-91C3BF4BAC26}" dt="2023-02-03T18:44:47.822" v="81" actId="14100"/>
          <ac:picMkLst>
            <pc:docMk/>
            <pc:sldMk cId="2594980761" sldId="295"/>
            <ac:picMk id="7" creationId="{289E891A-B638-40AC-9347-778910649E26}"/>
          </ac:picMkLst>
        </pc:picChg>
        <pc:picChg chg="del mod">
          <ac:chgData name="Ammons,Dylan" userId="3c55e2f8-c714-44bc-a6fb-182f1578580d" providerId="ADAL" clId="{4DB9D3E7-057F-4EC0-8380-91C3BF4BAC26}" dt="2023-02-04T04:09:07.560" v="109" actId="478"/>
          <ac:picMkLst>
            <pc:docMk/>
            <pc:sldMk cId="2594980761" sldId="295"/>
            <ac:picMk id="8" creationId="{88FFFEDC-37E4-A9D7-60D2-5D6381EB5B88}"/>
          </ac:picMkLst>
        </pc:picChg>
        <pc:picChg chg="add mod ord">
          <ac:chgData name="Ammons,Dylan" userId="3c55e2f8-c714-44bc-a6fb-182f1578580d" providerId="ADAL" clId="{4DB9D3E7-057F-4EC0-8380-91C3BF4BAC26}" dt="2023-02-08T01:30:32.386" v="355" actId="167"/>
          <ac:picMkLst>
            <pc:docMk/>
            <pc:sldMk cId="2594980761" sldId="295"/>
            <ac:picMk id="8" creationId="{E7255454-3E98-4D0B-A419-9B0B701DC282}"/>
          </ac:picMkLst>
        </pc:picChg>
        <pc:picChg chg="add mod ord">
          <ac:chgData name="Ammons,Dylan" userId="3c55e2f8-c714-44bc-a6fb-182f1578580d" providerId="ADAL" clId="{4DB9D3E7-057F-4EC0-8380-91C3BF4BAC26}" dt="2023-02-04T03:53:17.392" v="100" actId="167"/>
          <ac:picMkLst>
            <pc:docMk/>
            <pc:sldMk cId="2594980761" sldId="295"/>
            <ac:picMk id="9" creationId="{EFD8CE1F-C732-48CD-B681-A781D0D5D468}"/>
          </ac:picMkLst>
        </pc:picChg>
        <pc:picChg chg="add mod modCrop">
          <ac:chgData name="Ammons,Dylan" userId="3c55e2f8-c714-44bc-a6fb-182f1578580d" providerId="ADAL" clId="{4DB9D3E7-057F-4EC0-8380-91C3BF4BAC26}" dt="2023-02-04T04:09:26.753" v="114" actId="1035"/>
          <ac:picMkLst>
            <pc:docMk/>
            <pc:sldMk cId="2594980761" sldId="295"/>
            <ac:picMk id="10" creationId="{1289C371-1EEF-4654-B0AE-48EA5F62D800}"/>
          </ac:picMkLst>
        </pc:picChg>
        <pc:picChg chg="del">
          <ac:chgData name="Ammons,Dylan" userId="3c55e2f8-c714-44bc-a6fb-182f1578580d" providerId="ADAL" clId="{4DB9D3E7-057F-4EC0-8380-91C3BF4BAC26}" dt="2023-02-03T18:42:17.349" v="54" actId="478"/>
          <ac:picMkLst>
            <pc:docMk/>
            <pc:sldMk cId="2594980761" sldId="295"/>
            <ac:picMk id="10" creationId="{A29DAB5E-DE02-ECD1-A726-EEA7419A39DE}"/>
          </ac:picMkLst>
        </pc:picChg>
        <pc:picChg chg="add mod ord">
          <ac:chgData name="Ammons,Dylan" userId="3c55e2f8-c714-44bc-a6fb-182f1578580d" providerId="ADAL" clId="{4DB9D3E7-057F-4EC0-8380-91C3BF4BAC26}" dt="2023-02-08T01:33:11.988" v="363" actId="167"/>
          <ac:picMkLst>
            <pc:docMk/>
            <pc:sldMk cId="2594980761" sldId="295"/>
            <ac:picMk id="11" creationId="{8CF8F4D2-1031-4C30-9DE7-E6B22D265E17}"/>
          </ac:picMkLst>
        </pc:picChg>
        <pc:picChg chg="del mod">
          <ac:chgData name="Ammons,Dylan" userId="3c55e2f8-c714-44bc-a6fb-182f1578580d" providerId="ADAL" clId="{4DB9D3E7-057F-4EC0-8380-91C3BF4BAC26}" dt="2023-02-08T01:33:14.668" v="364" actId="478"/>
          <ac:picMkLst>
            <pc:docMk/>
            <pc:sldMk cId="2594980761" sldId="295"/>
            <ac:picMk id="19" creationId="{EBB8E61B-F036-F13F-968A-3DBF611EE696}"/>
          </ac:picMkLst>
        </pc:picChg>
        <pc:picChg chg="mod">
          <ac:chgData name="Ammons,Dylan" userId="3c55e2f8-c714-44bc-a6fb-182f1578580d" providerId="ADAL" clId="{4DB9D3E7-057F-4EC0-8380-91C3BF4BAC26}" dt="2023-02-03T18:43:29.241" v="68" actId="1036"/>
          <ac:picMkLst>
            <pc:docMk/>
            <pc:sldMk cId="2594980761" sldId="295"/>
            <ac:picMk id="20" creationId="{506B5C47-DEC2-7385-B87C-6C8C7D54211C}"/>
          </ac:picMkLst>
        </pc:picChg>
        <pc:picChg chg="mod">
          <ac:chgData name="Ammons,Dylan" userId="3c55e2f8-c714-44bc-a6fb-182f1578580d" providerId="ADAL" clId="{4DB9D3E7-057F-4EC0-8380-91C3BF4BAC26}" dt="2023-02-03T18:44:08.169" v="77" actId="1035"/>
          <ac:picMkLst>
            <pc:docMk/>
            <pc:sldMk cId="2594980761" sldId="295"/>
            <ac:picMk id="21" creationId="{32795876-5990-5DD4-336D-76C4ACF5795A}"/>
          </ac:picMkLst>
        </pc:picChg>
        <pc:picChg chg="mod">
          <ac:chgData name="Ammons,Dylan" userId="3c55e2f8-c714-44bc-a6fb-182f1578580d" providerId="ADAL" clId="{4DB9D3E7-057F-4EC0-8380-91C3BF4BAC26}" dt="2023-02-03T18:43:40.908" v="71" actId="1035"/>
          <ac:picMkLst>
            <pc:docMk/>
            <pc:sldMk cId="2594980761" sldId="295"/>
            <ac:picMk id="22" creationId="{73B5FB5C-55DB-4818-BB89-45C59BB8D423}"/>
          </ac:picMkLst>
        </pc:picChg>
        <pc:picChg chg="mod">
          <ac:chgData name="Ammons,Dylan" userId="3c55e2f8-c714-44bc-a6fb-182f1578580d" providerId="ADAL" clId="{4DB9D3E7-057F-4EC0-8380-91C3BF4BAC26}" dt="2023-02-03T18:44:22.232" v="80" actId="1036"/>
          <ac:picMkLst>
            <pc:docMk/>
            <pc:sldMk cId="2594980761" sldId="295"/>
            <ac:picMk id="54" creationId="{409C5AAC-3A02-83F8-0225-618251EFF266}"/>
          </ac:picMkLst>
        </pc:picChg>
        <pc:picChg chg="del mod">
          <ac:chgData name="Ammons,Dylan" userId="3c55e2f8-c714-44bc-a6fb-182f1578580d" providerId="ADAL" clId="{4DB9D3E7-057F-4EC0-8380-91C3BF4BAC26}" dt="2023-02-08T01:28:39.242" v="350" actId="478"/>
          <ac:picMkLst>
            <pc:docMk/>
            <pc:sldMk cId="2594980761" sldId="295"/>
            <ac:picMk id="88" creationId="{FCB422EA-1B3D-3F58-E5C4-3C40EF129752}"/>
          </ac:picMkLst>
        </pc:pic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26" creationId="{ABB7A813-BA83-6CC0-6424-DEEE6ADFC137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34" creationId="{B6592E5C-FE60-33B1-7F02-3AE903B74446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35" creationId="{7BB934D8-705B-2AEF-89A0-A068F0F0F565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36" creationId="{6E71855F-70AD-57AD-4974-27785A111176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37" creationId="{FB42C82B-653E-F9CB-B786-FE3E88CFCF75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38" creationId="{04C802CD-98DB-78CF-1DA1-F7BB3D746726}"/>
          </ac:cxnSpMkLst>
        </pc:cxnChg>
        <pc:cxnChg chg="mod ord">
          <ac:chgData name="Ammons,Dylan" userId="3c55e2f8-c714-44bc-a6fb-182f1578580d" providerId="ADAL" clId="{4DB9D3E7-057F-4EC0-8380-91C3BF4BAC26}" dt="2023-02-03T19:04:37.582" v="83" actId="208"/>
          <ac:cxnSpMkLst>
            <pc:docMk/>
            <pc:sldMk cId="2594980761" sldId="295"/>
            <ac:cxnSpMk id="49" creationId="{0F3440CA-B8A3-5D3C-86A6-0E2F298AA274}"/>
          </ac:cxnSpMkLst>
        </pc:cxnChg>
        <pc:cxnChg chg="mod">
          <ac:chgData name="Ammons,Dylan" userId="3c55e2f8-c714-44bc-a6fb-182f1578580d" providerId="ADAL" clId="{4DB9D3E7-057F-4EC0-8380-91C3BF4BAC26}" dt="2023-02-03T18:43:29.241" v="68" actId="1036"/>
          <ac:cxnSpMkLst>
            <pc:docMk/>
            <pc:sldMk cId="2594980761" sldId="295"/>
            <ac:cxnSpMk id="51" creationId="{7647BB2A-1C09-428F-F69B-69BE1FCFB697}"/>
          </ac:cxnSpMkLst>
        </pc:cxnChg>
        <pc:cxnChg chg="mod">
          <ac:chgData name="Ammons,Dylan" userId="3c55e2f8-c714-44bc-a6fb-182f1578580d" providerId="ADAL" clId="{4DB9D3E7-057F-4EC0-8380-91C3BF4BAC26}" dt="2023-02-03T19:04:41.734" v="84" actId="208"/>
          <ac:cxnSpMkLst>
            <pc:docMk/>
            <pc:sldMk cId="2594980761" sldId="295"/>
            <ac:cxnSpMk id="63" creationId="{DAA9D603-D323-48F2-F7B5-B2993D78BB9B}"/>
          </ac:cxnSpMkLst>
        </pc:cxnChg>
      </pc:sldChg>
      <pc:sldChg chg="del">
        <pc:chgData name="Ammons,Dylan" userId="3c55e2f8-c714-44bc-a6fb-182f1578580d" providerId="ADAL" clId="{4DB9D3E7-057F-4EC0-8380-91C3BF4BAC26}" dt="2023-01-31T16:57:21.128" v="2" actId="47"/>
        <pc:sldMkLst>
          <pc:docMk/>
          <pc:sldMk cId="3181728073" sldId="298"/>
        </pc:sldMkLst>
      </pc:sldChg>
      <pc:sldChg chg="modSp addCm delCm">
        <pc:chgData name="Ammons,Dylan" userId="3c55e2f8-c714-44bc-a6fb-182f1578580d" providerId="ADAL" clId="{4DB9D3E7-057F-4EC0-8380-91C3BF4BAC26}" dt="2023-02-09T04:08:24.870" v="517"/>
        <pc:sldMkLst>
          <pc:docMk/>
          <pc:sldMk cId="2820741740" sldId="301"/>
        </pc:sldMkLst>
        <pc:graphicFrameChg chg="mod">
          <ac:chgData name="Ammons,Dylan" userId="3c55e2f8-c714-44bc-a6fb-182f1578580d" providerId="ADAL" clId="{4DB9D3E7-057F-4EC0-8380-91C3BF4BAC26}" dt="2023-02-08T23:16:58.923" v="480"/>
          <ac:graphicFrameMkLst>
            <pc:docMk/>
            <pc:sldMk cId="2820741740" sldId="301"/>
            <ac:graphicFrameMk id="4" creationId="{B38C5061-362F-2D51-D98F-C3BC59C6113F}"/>
          </ac:graphicFrameMkLst>
        </pc:graphicFrameChg>
      </pc:sldChg>
      <pc:sldChg chg="addSp delSp modSp mod addCm modCm">
        <pc:chgData name="Ammons,Dylan" userId="3c55e2f8-c714-44bc-a6fb-182f1578580d" providerId="ADAL" clId="{4DB9D3E7-057F-4EC0-8380-91C3BF4BAC26}" dt="2023-02-08T23:00:20.836" v="475" actId="20577"/>
        <pc:sldMkLst>
          <pc:docMk/>
          <pc:sldMk cId="362028720" sldId="303"/>
        </pc:sldMkLst>
        <pc:spChg chg="add mod">
          <ac:chgData name="Ammons,Dylan" userId="3c55e2f8-c714-44bc-a6fb-182f1578580d" providerId="ADAL" clId="{4DB9D3E7-057F-4EC0-8380-91C3BF4BAC26}" dt="2023-02-08T22:59:47.664" v="455" actId="1076"/>
          <ac:spMkLst>
            <pc:docMk/>
            <pc:sldMk cId="362028720" sldId="303"/>
            <ac:spMk id="11" creationId="{A3B3A42E-D7AC-4CC1-B30E-05C450C0F462}"/>
          </ac:spMkLst>
        </pc:spChg>
        <pc:spChg chg="add mod">
          <ac:chgData name="Ammons,Dylan" userId="3c55e2f8-c714-44bc-a6fb-182f1578580d" providerId="ADAL" clId="{4DB9D3E7-057F-4EC0-8380-91C3BF4BAC26}" dt="2023-02-08T22:59:55.428" v="459" actId="20577"/>
          <ac:spMkLst>
            <pc:docMk/>
            <pc:sldMk cId="362028720" sldId="303"/>
            <ac:spMk id="12" creationId="{AC255BFC-C824-45A5-8CFC-2C0F1D34F481}"/>
          </ac:spMkLst>
        </pc:spChg>
        <pc:spChg chg="add mod">
          <ac:chgData name="Ammons,Dylan" userId="3c55e2f8-c714-44bc-a6fb-182f1578580d" providerId="ADAL" clId="{4DB9D3E7-057F-4EC0-8380-91C3BF4BAC26}" dt="2023-02-08T23:00:03.117" v="463" actId="20577"/>
          <ac:spMkLst>
            <pc:docMk/>
            <pc:sldMk cId="362028720" sldId="303"/>
            <ac:spMk id="13" creationId="{BA7B763D-B253-40A4-8A65-A0F289A90F96}"/>
          </ac:spMkLst>
        </pc:spChg>
        <pc:spChg chg="add mod">
          <ac:chgData name="Ammons,Dylan" userId="3c55e2f8-c714-44bc-a6fb-182f1578580d" providerId="ADAL" clId="{4DB9D3E7-057F-4EC0-8380-91C3BF4BAC26}" dt="2023-02-08T23:00:09.352" v="467" actId="20577"/>
          <ac:spMkLst>
            <pc:docMk/>
            <pc:sldMk cId="362028720" sldId="303"/>
            <ac:spMk id="14" creationId="{15243C0F-C79E-48DF-96A0-76D1A6999785}"/>
          </ac:spMkLst>
        </pc:spChg>
        <pc:spChg chg="add mod">
          <ac:chgData name="Ammons,Dylan" userId="3c55e2f8-c714-44bc-a6fb-182f1578580d" providerId="ADAL" clId="{4DB9D3E7-057F-4EC0-8380-91C3BF4BAC26}" dt="2023-02-08T23:00:14.725" v="471" actId="20577"/>
          <ac:spMkLst>
            <pc:docMk/>
            <pc:sldMk cId="362028720" sldId="303"/>
            <ac:spMk id="15" creationId="{70F00AF5-0494-4B4C-B6C8-0AAE42DE3C97}"/>
          </ac:spMkLst>
        </pc:spChg>
        <pc:spChg chg="add mod">
          <ac:chgData name="Ammons,Dylan" userId="3c55e2f8-c714-44bc-a6fb-182f1578580d" providerId="ADAL" clId="{4DB9D3E7-057F-4EC0-8380-91C3BF4BAC26}" dt="2023-02-08T23:00:20.836" v="475" actId="20577"/>
          <ac:spMkLst>
            <pc:docMk/>
            <pc:sldMk cId="362028720" sldId="303"/>
            <ac:spMk id="16" creationId="{9E026C85-0992-4BD3-AF8B-BF07A8A0249E}"/>
          </ac:spMkLst>
        </pc:spChg>
        <pc:picChg chg="del">
          <ac:chgData name="Ammons,Dylan" userId="3c55e2f8-c714-44bc-a6fb-182f1578580d" providerId="ADAL" clId="{4DB9D3E7-057F-4EC0-8380-91C3BF4BAC26}" dt="2023-02-08T03:25:19.004" v="416" actId="478"/>
          <ac:picMkLst>
            <pc:docMk/>
            <pc:sldMk cId="362028720" sldId="303"/>
            <ac:picMk id="2" creationId="{131C4D4B-BF3A-4D51-B42D-89EE00F26949}"/>
          </ac:picMkLst>
        </pc:picChg>
        <pc:picChg chg="mod">
          <ac:chgData name="Ammons,Dylan" userId="3c55e2f8-c714-44bc-a6fb-182f1578580d" providerId="ADAL" clId="{4DB9D3E7-057F-4EC0-8380-91C3BF4BAC26}" dt="2023-02-08T22:36:44.662" v="452" actId="1076"/>
          <ac:picMkLst>
            <pc:docMk/>
            <pc:sldMk cId="362028720" sldId="303"/>
            <ac:picMk id="3" creationId="{5964084B-24E7-E1A0-D3D0-BEC73731A458}"/>
          </ac:picMkLst>
        </pc:picChg>
        <pc:picChg chg="mod">
          <ac:chgData name="Ammons,Dylan" userId="3c55e2f8-c714-44bc-a6fb-182f1578580d" providerId="ADAL" clId="{4DB9D3E7-057F-4EC0-8380-91C3BF4BAC26}" dt="2023-02-08T22:36:41.898" v="450" actId="1076"/>
          <ac:picMkLst>
            <pc:docMk/>
            <pc:sldMk cId="362028720" sldId="303"/>
            <ac:picMk id="7" creationId="{3AF5FB99-7EC0-D0BA-0CE5-58E358C8C16A}"/>
          </ac:picMkLst>
        </pc:picChg>
        <pc:picChg chg="mod">
          <ac:chgData name="Ammons,Dylan" userId="3c55e2f8-c714-44bc-a6fb-182f1578580d" providerId="ADAL" clId="{4DB9D3E7-057F-4EC0-8380-91C3BF4BAC26}" dt="2023-02-08T22:36:47.614" v="453" actId="1076"/>
          <ac:picMkLst>
            <pc:docMk/>
            <pc:sldMk cId="362028720" sldId="303"/>
            <ac:picMk id="8" creationId="{D8F5E4F4-44F3-22C5-6894-15E9EE22EF96}"/>
          </ac:picMkLst>
        </pc:picChg>
        <pc:picChg chg="mod">
          <ac:chgData name="Ammons,Dylan" userId="3c55e2f8-c714-44bc-a6fb-182f1578580d" providerId="ADAL" clId="{4DB9D3E7-057F-4EC0-8380-91C3BF4BAC26}" dt="2023-02-08T22:36:43.284" v="451" actId="1076"/>
          <ac:picMkLst>
            <pc:docMk/>
            <pc:sldMk cId="362028720" sldId="303"/>
            <ac:picMk id="9" creationId="{332D06A6-A1F0-7D70-7383-584FD908A028}"/>
          </ac:picMkLst>
        </pc:picChg>
        <pc:picChg chg="add mod">
          <ac:chgData name="Ammons,Dylan" userId="3c55e2f8-c714-44bc-a6fb-182f1578580d" providerId="ADAL" clId="{4DB9D3E7-057F-4EC0-8380-91C3BF4BAC26}" dt="2023-02-08T22:36:39.541" v="449" actId="1076"/>
          <ac:picMkLst>
            <pc:docMk/>
            <pc:sldMk cId="362028720" sldId="303"/>
            <ac:picMk id="10" creationId="{BD0978D9-30C9-4085-9421-E4A350DADFC0}"/>
          </ac:picMkLst>
        </pc:picChg>
      </pc:sldChg>
      <pc:sldChg chg="ord">
        <pc:chgData name="Ammons,Dylan" userId="3c55e2f8-c714-44bc-a6fb-182f1578580d" providerId="ADAL" clId="{4DB9D3E7-057F-4EC0-8380-91C3BF4BAC26}" dt="2023-02-07T00:52:41.706" v="116"/>
        <pc:sldMkLst>
          <pc:docMk/>
          <pc:sldMk cId="4043843614" sldId="305"/>
        </pc:sldMkLst>
      </pc:sldChg>
      <pc:sldChg chg="addSp delSp modSp new mod addCm">
        <pc:chgData name="Ammons,Dylan" userId="3c55e2f8-c714-44bc-a6fb-182f1578580d" providerId="ADAL" clId="{4DB9D3E7-057F-4EC0-8380-91C3BF4BAC26}" dt="2023-02-08T03:19:39.147" v="395"/>
        <pc:sldMkLst>
          <pc:docMk/>
          <pc:sldMk cId="324142955" sldId="306"/>
        </pc:sldMkLst>
        <pc:spChg chg="del">
          <ac:chgData name="Ammons,Dylan" userId="3c55e2f8-c714-44bc-a6fb-182f1578580d" providerId="ADAL" clId="{4DB9D3E7-057F-4EC0-8380-91C3BF4BAC26}" dt="2023-02-07T23:51:17.186" v="214" actId="478"/>
          <ac:spMkLst>
            <pc:docMk/>
            <pc:sldMk cId="324142955" sldId="306"/>
            <ac:spMk id="2" creationId="{4C7D71A0-ACA2-490A-B44F-00101D96DFC0}"/>
          </ac:spMkLst>
        </pc:spChg>
        <pc:spChg chg="del">
          <ac:chgData name="Ammons,Dylan" userId="3c55e2f8-c714-44bc-a6fb-182f1578580d" providerId="ADAL" clId="{4DB9D3E7-057F-4EC0-8380-91C3BF4BAC26}" dt="2023-02-07T23:51:17.186" v="214" actId="478"/>
          <ac:spMkLst>
            <pc:docMk/>
            <pc:sldMk cId="324142955" sldId="306"/>
            <ac:spMk id="3" creationId="{12FC87E7-8486-4A07-953B-8B7FBE30BA2D}"/>
          </ac:spMkLst>
        </pc:spChg>
        <pc:spChg chg="add del">
          <ac:chgData name="Ammons,Dylan" userId="3c55e2f8-c714-44bc-a6fb-182f1578580d" providerId="ADAL" clId="{4DB9D3E7-057F-4EC0-8380-91C3BF4BAC26}" dt="2023-02-07T23:51:21.291" v="216"/>
          <ac:spMkLst>
            <pc:docMk/>
            <pc:sldMk cId="324142955" sldId="306"/>
            <ac:spMk id="4" creationId="{B0846D6A-1760-40AB-9EB1-0DF0C82869BA}"/>
          </ac:spMkLst>
        </pc:spChg>
        <pc:picChg chg="add mod">
          <ac:chgData name="Ammons,Dylan" userId="3c55e2f8-c714-44bc-a6fb-182f1578580d" providerId="ADAL" clId="{4DB9D3E7-057F-4EC0-8380-91C3BF4BAC26}" dt="2023-02-07T23:51:31.078" v="220" actId="14100"/>
          <ac:picMkLst>
            <pc:docMk/>
            <pc:sldMk cId="324142955" sldId="306"/>
            <ac:picMk id="5" creationId="{7410EF11-340C-4858-8383-ACF07FFBA134}"/>
          </ac:picMkLst>
        </pc:picChg>
        <pc:picChg chg="add mod">
          <ac:chgData name="Ammons,Dylan" userId="3c55e2f8-c714-44bc-a6fb-182f1578580d" providerId="ADAL" clId="{4DB9D3E7-057F-4EC0-8380-91C3BF4BAC26}" dt="2023-02-07T23:57:21.300" v="225" actId="1076"/>
          <ac:picMkLst>
            <pc:docMk/>
            <pc:sldMk cId="324142955" sldId="306"/>
            <ac:picMk id="6" creationId="{B3F966D3-E94F-4A97-955A-8CA2B2F5768C}"/>
          </ac:picMkLst>
        </pc:picChg>
      </pc:sldChg>
    </pc:docChg>
  </pc:docChgLst>
  <pc:docChgLst>
    <pc:chgData name="Guest User" userId="S::urn:spo:anon#71b80b68c63b53520dc18af37b60fb4fc24910b436ca86e3acbe7f60d1a312dd::" providerId="AD" clId="Web-{92D355AF-D773-6C19-41AC-018A7FD1BDA2}"/>
    <pc:docChg chg="modSld">
      <pc:chgData name="Guest User" userId="S::urn:spo:anon#71b80b68c63b53520dc18af37b60fb4fc24910b436ca86e3acbe7f60d1a312dd::" providerId="AD" clId="Web-{92D355AF-D773-6C19-41AC-018A7FD1BDA2}" dt="2023-05-31T21:19:54.656" v="0" actId="1076"/>
      <pc:docMkLst>
        <pc:docMk/>
      </pc:docMkLst>
      <pc:sldChg chg="modSp">
        <pc:chgData name="Guest User" userId="S::urn:spo:anon#71b80b68c63b53520dc18af37b60fb4fc24910b436ca86e3acbe7f60d1a312dd::" providerId="AD" clId="Web-{92D355AF-D773-6C19-41AC-018A7FD1BDA2}" dt="2023-05-31T21:19:54.656" v="0" actId="1076"/>
        <pc:sldMkLst>
          <pc:docMk/>
          <pc:sldMk cId="2969463524" sldId="275"/>
        </pc:sldMkLst>
        <pc:spChg chg="mod">
          <ac:chgData name="Guest User" userId="S::urn:spo:anon#71b80b68c63b53520dc18af37b60fb4fc24910b436ca86e3acbe7f60d1a312dd::" providerId="AD" clId="Web-{92D355AF-D773-6C19-41AC-018A7FD1BDA2}" dt="2023-05-31T21:19:54.656" v="0" actId="1076"/>
          <ac:spMkLst>
            <pc:docMk/>
            <pc:sldMk cId="2969463524" sldId="275"/>
            <ac:spMk id="29" creationId="{D5978DC3-51E9-BC46-FBD9-49A973F8600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09B00-9F4A-48FB-B46C-8344BBD5232F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ADEB4-00DD-48D9-90F9-34E4B9E54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ADEB4-00DD-48D9-90F9-34E4B9E54B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50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ADEB4-00DD-48D9-90F9-34E4B9E54B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9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Figure 6 or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ADEB4-00DD-48D9-90F9-34E4B9E54BD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65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2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1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21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6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1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1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5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6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1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45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9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37146-5CF9-48E3-B2C0-1DA9EF27C42B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F3DE4-708E-451A-9BC8-5B4F6118A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7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4A5068-3999-6726-35F3-A6AC642101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2 supplemental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5EB5488-9FD2-84FC-281D-8EA0E498E6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55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B22BA7-19E9-841F-FED6-0C7880D84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83" y="4952247"/>
            <a:ext cx="3333750" cy="222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96C101-1872-4E41-E1AB-47FBF73ED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10" t="8308" r="18210" b="59072"/>
          <a:stretch/>
        </p:blipFill>
        <p:spPr>
          <a:xfrm>
            <a:off x="6424190" y="6262175"/>
            <a:ext cx="425568" cy="8205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B9C1EB-A1CA-6482-8BC4-DCC242BD17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99" t="35862" r="16421" b="31518"/>
          <a:stretch/>
        </p:blipFill>
        <p:spPr>
          <a:xfrm>
            <a:off x="6781418" y="6262175"/>
            <a:ext cx="425567" cy="820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6A1977-DA57-49D8-86A8-47A0B93CB7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36" t="67381" r="15383"/>
          <a:stretch/>
        </p:blipFill>
        <p:spPr>
          <a:xfrm>
            <a:off x="7178616" y="6262173"/>
            <a:ext cx="425567" cy="8205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8258D7-AF66-466B-5A06-A94F610AC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839" y="1141847"/>
            <a:ext cx="3479800" cy="3479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F43F4AA-F190-D9DC-C142-7ED2C3FC1823}"/>
              </a:ext>
            </a:extLst>
          </p:cNvPr>
          <p:cNvSpPr txBox="1"/>
          <p:nvPr/>
        </p:nvSpPr>
        <p:spPr>
          <a:xfrm>
            <a:off x="-228960" y="247056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408C45-B7D8-4C13-91C5-EB4C5ADE3C23}"/>
              </a:ext>
            </a:extLst>
          </p:cNvPr>
          <p:cNvSpPr txBox="1"/>
          <p:nvPr/>
        </p:nvSpPr>
        <p:spPr>
          <a:xfrm>
            <a:off x="3423633" y="1121933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3B2A2-D262-5AC2-8693-69C9A945F257}"/>
              </a:ext>
            </a:extLst>
          </p:cNvPr>
          <p:cNvSpPr txBox="1"/>
          <p:nvPr/>
        </p:nvSpPr>
        <p:spPr>
          <a:xfrm>
            <a:off x="3743601" y="4919960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BA616B6-199D-86F7-27BE-F0ED3844D9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975" y="4856018"/>
            <a:ext cx="3676540" cy="27574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FBD31E-5FA5-1B1B-41BA-911CF58A381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85" r="29739" b="40931"/>
          <a:stretch/>
        </p:blipFill>
        <p:spPr>
          <a:xfrm>
            <a:off x="3886200" y="10461"/>
            <a:ext cx="3635619" cy="107845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1177CEA-3264-4940-BFAA-DF3102F19A96}"/>
              </a:ext>
            </a:extLst>
          </p:cNvPr>
          <p:cNvSpPr txBox="1"/>
          <p:nvPr/>
        </p:nvSpPr>
        <p:spPr>
          <a:xfrm>
            <a:off x="-95173" y="4671351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B3A154-D4D3-0BA3-0F6C-E0885D49D699}"/>
              </a:ext>
            </a:extLst>
          </p:cNvPr>
          <p:cNvSpPr txBox="1"/>
          <p:nvPr/>
        </p:nvSpPr>
        <p:spPr>
          <a:xfrm>
            <a:off x="132648" y="7900228"/>
            <a:ext cx="7406152" cy="807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2.7. B cell data.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Sankey plot depicting how the clustering changes from initial UMAP to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subset UMAP. Clusters with “S” prefix correspond to the subset cluster ID numbers.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UMAP depicting the results of unsupervised clustering and cell annotations.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Feature plots of key features used to define B cell populations.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Frequency plots comparing cell abundances between OS and healthy dogs within B cell subsets.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71B2C6-D3C9-4799-0388-FD53AA60C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981" y="228695"/>
            <a:ext cx="3121651" cy="445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32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5D6A77-BF2D-D37F-15B2-51BE9633747B}"/>
              </a:ext>
            </a:extLst>
          </p:cNvPr>
          <p:cNvSpPr txBox="1"/>
          <p:nvPr/>
        </p:nvSpPr>
        <p:spPr>
          <a:xfrm>
            <a:off x="-265471" y="-46221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27AA01-23BC-8393-C9EF-E65C1FCA7890}"/>
              </a:ext>
            </a:extLst>
          </p:cNvPr>
          <p:cNvSpPr txBox="1"/>
          <p:nvPr/>
        </p:nvSpPr>
        <p:spPr>
          <a:xfrm>
            <a:off x="3520976" y="417408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CD792B4-BF84-4AB0-A262-6D9ED27E7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6330"/>
            <a:ext cx="3719945" cy="37199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EDF975-6E02-4393-89EF-402EE8B270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49026"/>
            <a:ext cx="7772400" cy="3886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1C2E05C-F8B2-4BE6-AD84-703E3BF6AF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447" y="786740"/>
            <a:ext cx="3985953" cy="28471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F8D5DE-D402-E3B0-BD8C-8E9CDE1CD6E4}"/>
              </a:ext>
            </a:extLst>
          </p:cNvPr>
          <p:cNvSpPr txBox="1"/>
          <p:nvPr/>
        </p:nvSpPr>
        <p:spPr>
          <a:xfrm>
            <a:off x="0" y="8180697"/>
            <a:ext cx="7772454" cy="807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2.8. Analysis of final cell annotations and comparisons to flow cytometry data.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UMAP depicting the final clustering of the combined data set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Linear regression of the cellular percentages as determined using </a:t>
            </a:r>
            <a:r>
              <a:rPr lang="en-US" sz="1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scRNA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-seq (y-axis) and flow cytometry (x-axis).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Frequency plots comparing cell abundances between OS and healthy dogs within the 36 unique cell subsets.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F873A8-632A-8E9B-D79C-A18A559B5001}"/>
              </a:ext>
            </a:extLst>
          </p:cNvPr>
          <p:cNvSpPr txBox="1"/>
          <p:nvPr/>
        </p:nvSpPr>
        <p:spPr>
          <a:xfrm>
            <a:off x="-186098" y="3854345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67274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7269F9-EEB7-2E27-9EB0-1337C0C152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15" b="8073"/>
          <a:stretch/>
        </p:blipFill>
        <p:spPr>
          <a:xfrm>
            <a:off x="623587" y="3439008"/>
            <a:ext cx="6629400" cy="58347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C8A2DA-20D2-6311-3BFD-C365E0B22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87" y="59539"/>
            <a:ext cx="6629400" cy="33147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B3B5DB-803B-4B77-90C0-7FCAEB666A0A}"/>
              </a:ext>
            </a:extLst>
          </p:cNvPr>
          <p:cNvSpPr txBox="1"/>
          <p:nvPr/>
        </p:nvSpPr>
        <p:spPr>
          <a:xfrm>
            <a:off x="52060" y="0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6DD31B-171E-EEB0-23A9-36376E4E408F}"/>
              </a:ext>
            </a:extLst>
          </p:cNvPr>
          <p:cNvSpPr txBox="1"/>
          <p:nvPr/>
        </p:nvSpPr>
        <p:spPr>
          <a:xfrm>
            <a:off x="52060" y="4245042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C85722-07D2-25DC-9AF6-D3D1CBD03D27}"/>
              </a:ext>
            </a:extLst>
          </p:cNvPr>
          <p:cNvSpPr txBox="1"/>
          <p:nvPr/>
        </p:nvSpPr>
        <p:spPr>
          <a:xfrm>
            <a:off x="0" y="9191076"/>
            <a:ext cx="7772454" cy="807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2.9. 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Comparison of healthy human and canine circulating leukocytes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UMAP depicting the final annotations of the integrated canine (left) and human (right) datasets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Hierarchical clustering of the human and canine cell types using the top 2000 variable features following SCT normalization. A prefix of “hu_” = human, while a prefix of “can_” = canine cell type. </a:t>
            </a:r>
            <a:r>
              <a:rPr lang="en-US" sz="1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mT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memory T cell, </a:t>
            </a:r>
            <a:r>
              <a:rPr lang="en-US" sz="1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naïve T cell, </a:t>
            </a:r>
            <a:r>
              <a:rPr lang="en-US" sz="1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effT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effector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47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BC7248-5788-365D-0318-9A558EC70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680363"/>
              </p:ext>
            </p:extLst>
          </p:nvPr>
        </p:nvGraphicFramePr>
        <p:xfrm>
          <a:off x="638967" y="1693863"/>
          <a:ext cx="6681790" cy="4235450"/>
        </p:xfrm>
        <a:graphic>
          <a:graphicData uri="http://schemas.openxmlformats.org/drawingml/2006/table">
            <a:tbl>
              <a:tblPr/>
              <a:tblGrid>
                <a:gridCol w="525463">
                  <a:extLst>
                    <a:ext uri="{9D8B030D-6E8A-4147-A177-3AD203B41FA5}">
                      <a16:colId xmlns:a16="http://schemas.microsoft.com/office/drawing/2014/main" val="757114823"/>
                    </a:ext>
                  </a:extLst>
                </a:gridCol>
                <a:gridCol w="1417638">
                  <a:extLst>
                    <a:ext uri="{9D8B030D-6E8A-4147-A177-3AD203B41FA5}">
                      <a16:colId xmlns:a16="http://schemas.microsoft.com/office/drawing/2014/main" val="14201211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649463825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3004842080"/>
                    </a:ext>
                  </a:extLst>
                </a:gridCol>
                <a:gridCol w="796925">
                  <a:extLst>
                    <a:ext uri="{9D8B030D-6E8A-4147-A177-3AD203B41FA5}">
                      <a16:colId xmlns:a16="http://schemas.microsoft.com/office/drawing/2014/main" val="5582837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756683506"/>
                    </a:ext>
                  </a:extLst>
                </a:gridCol>
                <a:gridCol w="1068388">
                  <a:extLst>
                    <a:ext uri="{9D8B030D-6E8A-4147-A177-3AD203B41FA5}">
                      <a16:colId xmlns:a16="http://schemas.microsoft.com/office/drawing/2014/main" val="3129222560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Conjugate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Dilution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Vender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Catalog Number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09395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Panel 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42024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CD45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YKIX716.13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MCA1042GA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30015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CD11b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PeCy7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M1/70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25-0112-82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53518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YKIX322.3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12-5050-42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71299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YKIX302.9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MCA1038PB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17327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YCATE55.9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MCA1039A647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40173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Panel 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78053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CD45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YKIX716.13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MCA1042GA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33761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YKIX322.3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12-5050-42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82528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CD21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CA2.1D6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MCA1781A647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50994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CD11b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PeCy7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M1/70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25-0112-82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110730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YKIX302.9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MCA1038PB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2904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Panel 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21541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mouse anti-CADO48a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Unconjugated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1:800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CADO48a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Kingfisher Biotech, Inc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WS0811D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0445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donkey anti-mouse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biotin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Jackson Laboratories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715-065-151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1500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Strepdavidin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Qdot800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Q10173MP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06219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MHCII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YKIX334.2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MCA1044F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7578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YKIX322.3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Invitrogen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12-5050-42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75290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CD21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CA2.1D6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MCA1781PE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87845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CD14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TÜK4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MCA1568A647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93026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CD11b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af700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M1/70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Biolegend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101222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46466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1:200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YKIX302.9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Bio-Rad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MCA1038PB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355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1BE1641-DEDD-4212-8D0D-59DB3B80037F}"/>
              </a:ext>
            </a:extLst>
          </p:cNvPr>
          <p:cNvSpPr txBox="1"/>
          <p:nvPr/>
        </p:nvSpPr>
        <p:spPr>
          <a:xfrm>
            <a:off x="559625" y="1365064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2.1. Antibody information.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64881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83F80B4-6F39-A291-4471-2EFAC182D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008057"/>
              </p:ext>
            </p:extLst>
          </p:nvPr>
        </p:nvGraphicFramePr>
        <p:xfrm>
          <a:off x="534988" y="2678113"/>
          <a:ext cx="6134055" cy="2025650"/>
        </p:xfrm>
        <a:graphic>
          <a:graphicData uri="http://schemas.openxmlformats.org/drawingml/2006/table">
            <a:tbl>
              <a:tblPr/>
              <a:tblGrid>
                <a:gridCol w="999461">
                  <a:extLst>
                    <a:ext uri="{9D8B030D-6E8A-4147-A177-3AD203B41FA5}">
                      <a16:colId xmlns:a16="http://schemas.microsoft.com/office/drawing/2014/main" val="2986142531"/>
                    </a:ext>
                  </a:extLst>
                </a:gridCol>
                <a:gridCol w="609778">
                  <a:extLst>
                    <a:ext uri="{9D8B030D-6E8A-4147-A177-3AD203B41FA5}">
                      <a16:colId xmlns:a16="http://schemas.microsoft.com/office/drawing/2014/main" val="1635765380"/>
                    </a:ext>
                  </a:extLst>
                </a:gridCol>
                <a:gridCol w="326647">
                  <a:extLst>
                    <a:ext uri="{9D8B030D-6E8A-4147-A177-3AD203B41FA5}">
                      <a16:colId xmlns:a16="http://schemas.microsoft.com/office/drawing/2014/main" val="3835394249"/>
                    </a:ext>
                  </a:extLst>
                </a:gridCol>
                <a:gridCol w="2493963">
                  <a:extLst>
                    <a:ext uri="{9D8B030D-6E8A-4147-A177-3AD203B41FA5}">
                      <a16:colId xmlns:a16="http://schemas.microsoft.com/office/drawing/2014/main" val="34812398"/>
                    </a:ext>
                  </a:extLst>
                </a:gridCol>
                <a:gridCol w="411509">
                  <a:extLst>
                    <a:ext uri="{9D8B030D-6E8A-4147-A177-3AD203B41FA5}">
                      <a16:colId xmlns:a16="http://schemas.microsoft.com/office/drawing/2014/main" val="3201352015"/>
                    </a:ext>
                  </a:extLst>
                </a:gridCol>
                <a:gridCol w="1292697">
                  <a:extLst>
                    <a:ext uri="{9D8B030D-6E8A-4147-A177-3AD203B41FA5}">
                      <a16:colId xmlns:a16="http://schemas.microsoft.com/office/drawing/2014/main" val="4284899660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Sex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Breed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Tumor location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73975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Osteosarcoma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Labrador Retriever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ilium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69791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Saint Bernard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distal radius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2342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 Dane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distal radius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0400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Catahoula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distal femur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14889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Rottweiler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distal radius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2315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German Shepherd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proximal humerus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51955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 Dane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distal radius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13523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Staffordshire Terrier mix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distal tibia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86977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Bernese Mountain Dog/Great Pyrenees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radius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08103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OS_10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Saint Bernard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 proximal humerus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63261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20E7C2-EC3D-4954-8593-C83E4BD62016}"/>
              </a:ext>
            </a:extLst>
          </p:cNvPr>
          <p:cNvSpPr txBox="1"/>
          <p:nvPr/>
        </p:nvSpPr>
        <p:spPr>
          <a:xfrm>
            <a:off x="423058" y="2401114"/>
            <a:ext cx="58055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2.2. Additional patient demographics for Osteosarcoma dogs.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97386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64084B-24E7-E1A0-D3D0-BEC73731A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82" y="569463"/>
            <a:ext cx="3495676" cy="2446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FF8304-8412-D7D9-40F3-A743F86BC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479" y="0"/>
            <a:ext cx="3840480" cy="2688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F5FB99-7EC0-D0BA-0CE5-58E358C8C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39" y="3129753"/>
            <a:ext cx="3840480" cy="26883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F5E4F4-44F3-22C5-6894-15E9EE22EF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1920" y="2826134"/>
            <a:ext cx="3840480" cy="26883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2D06A6-A1F0-7D70-7383-584FD908A0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621" y="5988019"/>
            <a:ext cx="3840480" cy="2688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0978D9-30C9-4085-9421-E4A350DADF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7532" y="5652268"/>
            <a:ext cx="3001489" cy="30014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B3A42E-D7AC-4CC1-B30E-05C450C0F462}"/>
              </a:ext>
            </a:extLst>
          </p:cNvPr>
          <p:cNvSpPr txBox="1"/>
          <p:nvPr/>
        </p:nvSpPr>
        <p:spPr>
          <a:xfrm>
            <a:off x="-94060" y="384797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255BFC-C824-45A5-8CFC-2C0F1D34F481}"/>
              </a:ext>
            </a:extLst>
          </p:cNvPr>
          <p:cNvSpPr txBox="1"/>
          <p:nvPr/>
        </p:nvSpPr>
        <p:spPr>
          <a:xfrm>
            <a:off x="3488808" y="96178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7B763D-B253-40A4-8A65-A0F289A90F96}"/>
              </a:ext>
            </a:extLst>
          </p:cNvPr>
          <p:cNvSpPr txBox="1"/>
          <p:nvPr/>
        </p:nvSpPr>
        <p:spPr>
          <a:xfrm>
            <a:off x="-201806" y="2945087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243C0F-C79E-48DF-96A0-76D1A6999785}"/>
              </a:ext>
            </a:extLst>
          </p:cNvPr>
          <p:cNvSpPr txBox="1"/>
          <p:nvPr/>
        </p:nvSpPr>
        <p:spPr>
          <a:xfrm>
            <a:off x="3534528" y="2758878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F00AF5-0494-4B4C-B6C8-0AAE42DE3C97}"/>
              </a:ext>
            </a:extLst>
          </p:cNvPr>
          <p:cNvSpPr txBox="1"/>
          <p:nvPr/>
        </p:nvSpPr>
        <p:spPr>
          <a:xfrm>
            <a:off x="37439" y="5803353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026C85-0992-4BD3-AF8B-BF07A8A0249E}"/>
              </a:ext>
            </a:extLst>
          </p:cNvPr>
          <p:cNvSpPr txBox="1"/>
          <p:nvPr/>
        </p:nvSpPr>
        <p:spPr>
          <a:xfrm>
            <a:off x="3665458" y="5713950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F3241A-5FBA-8C6E-8F81-67B1CCD67D33}"/>
              </a:ext>
            </a:extLst>
          </p:cNvPr>
          <p:cNvSpPr txBox="1"/>
          <p:nvPr/>
        </p:nvSpPr>
        <p:spPr>
          <a:xfrm>
            <a:off x="-23651" y="8743160"/>
            <a:ext cx="7803139" cy="1263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Supplemental f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igure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2.1. Results of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singleR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comparing canine leukocyte to human references and TRDC expression.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UMAP representations depicting overlayed human cell type labels obtained with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singleR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Five different references were used ref1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HumanPrimaryCellAtlasData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(), ref2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BlueprintEncodeData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(), ref3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DatabaseImmuneCellExpressionData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(), ref4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NovershternHematopoieticData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(), ref5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MonacoImmuneData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(). (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Feature plot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depicting </a:t>
            </a:r>
            <a:r>
              <a:rPr lang="fr-FR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fr-FR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fr-FR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r>
              <a:rPr lang="fr-FR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Delta Constant (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TRDC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expression data transferred from samples aligned to ROS_Cfam_1.0.</a:t>
            </a:r>
          </a:p>
        </p:txBody>
      </p:sp>
    </p:spTree>
    <p:extLst>
      <p:ext uri="{BB962C8B-B14F-4D97-AF65-F5344CB8AC3E}">
        <p14:creationId xmlns:p14="http://schemas.microsoft.com/office/powerpoint/2010/main" val="362028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AD3AD9-2BED-41DE-51CC-8E35F99E467E}"/>
              </a:ext>
            </a:extLst>
          </p:cNvPr>
          <p:cNvSpPr txBox="1"/>
          <p:nvPr/>
        </p:nvSpPr>
        <p:spPr>
          <a:xfrm>
            <a:off x="-200561" y="1650960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41C578-57B6-D935-0EA7-EEEE43D02DCA}"/>
              </a:ext>
            </a:extLst>
          </p:cNvPr>
          <p:cNvSpPr txBox="1"/>
          <p:nvPr/>
        </p:nvSpPr>
        <p:spPr>
          <a:xfrm>
            <a:off x="3739600" y="1650960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C745EEF-DC52-427C-7ACF-A24F77B2D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4486"/>
            <a:ext cx="3886200" cy="5829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8A6C18-6833-A5F4-67DC-69FF29A78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134486"/>
            <a:ext cx="3886200" cy="5829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F7DA95-E132-4506-1CBA-D7B17C79BD42}"/>
              </a:ext>
            </a:extLst>
          </p:cNvPr>
          <p:cNvSpPr txBox="1"/>
          <p:nvPr/>
        </p:nvSpPr>
        <p:spPr>
          <a:xfrm>
            <a:off x="228600" y="8407440"/>
            <a:ext cx="7315200" cy="445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2.2. Stacked bar graphs depicting relative contribution of each sample to every cluster.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Depicts data for healthy dogs only.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Depicts data for healthy and OS dogs.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9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91B6C63-4042-4141-9257-916CF3FCEF33}"/>
              </a:ext>
            </a:extLst>
          </p:cNvPr>
          <p:cNvSpPr txBox="1"/>
          <p:nvPr/>
        </p:nvSpPr>
        <p:spPr>
          <a:xfrm>
            <a:off x="0" y="501800"/>
            <a:ext cx="39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33AE85-F113-4850-B0DC-60035E31483A}"/>
              </a:ext>
            </a:extLst>
          </p:cNvPr>
          <p:cNvSpPr txBox="1"/>
          <p:nvPr/>
        </p:nvSpPr>
        <p:spPr>
          <a:xfrm>
            <a:off x="67993" y="4733925"/>
            <a:ext cx="39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D80B49-8724-F913-1B44-E8561CA2F3FE}"/>
              </a:ext>
            </a:extLst>
          </p:cNvPr>
          <p:cNvSpPr txBox="1"/>
          <p:nvPr/>
        </p:nvSpPr>
        <p:spPr>
          <a:xfrm>
            <a:off x="238351" y="9036271"/>
            <a:ext cx="7315200" cy="807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2.3. Box plots depicting changes in cell abundance in major immune cell type between age subsets of  dogs.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Depicts data for OS dogs comparing between middle-aged OS (aged 5-8 years old) and old OS dogs (aged 9-12 years old).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Depicts data for comparing between middle-aged OS (aged 5-8 years old) and healthy dogs (aged 7-9 years old).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7C21E1-9241-7490-29B0-41FCF7A3D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2" y="5150071"/>
            <a:ext cx="7772400" cy="3886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B32080-16BF-B645-F20A-C8AB6454B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24318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11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10C3DE-2660-3D90-0702-65DED210C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23" y="1181350"/>
            <a:ext cx="3511552" cy="35115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2BA70B-0B2D-E293-DD9D-2C3735987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329" y="5243647"/>
            <a:ext cx="2664201" cy="26642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37855F-8731-AD6F-AE93-9817194EC623}"/>
              </a:ext>
            </a:extLst>
          </p:cNvPr>
          <p:cNvSpPr txBox="1"/>
          <p:nvPr/>
        </p:nvSpPr>
        <p:spPr>
          <a:xfrm>
            <a:off x="13924" y="1221199"/>
            <a:ext cx="398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07896C-BD70-BAA9-176F-E70A6552BDDB}"/>
              </a:ext>
            </a:extLst>
          </p:cNvPr>
          <p:cNvSpPr txBox="1"/>
          <p:nvPr/>
        </p:nvSpPr>
        <p:spPr>
          <a:xfrm>
            <a:off x="84667" y="5048309"/>
            <a:ext cx="398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7F4DB5-C4B6-B8A8-7F71-383D3953613D}"/>
              </a:ext>
            </a:extLst>
          </p:cNvPr>
          <p:cNvSpPr txBox="1"/>
          <p:nvPr/>
        </p:nvSpPr>
        <p:spPr>
          <a:xfrm>
            <a:off x="276493" y="8679004"/>
            <a:ext cx="7315200" cy="1170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2.4. Additional CD8, DN T cell, and NK cell data.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Sankey plot depicting how the clustering changes from initial UMAP to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subset UMAP. Clusters with “S” prefix correspond to the subset cluster ID numbers.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Feature plots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depicting expression of features plotted in the violin plots of figure 3B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Module scoring using gene sets from human T cell reference (term on x-axis) by cluster ID (y-axis).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Feature plot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depicting </a:t>
            </a:r>
            <a:r>
              <a:rPr lang="fr-FR" sz="11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fr-FR" sz="11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fr-FR" sz="11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1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r>
              <a:rPr lang="fr-FR" sz="11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Delta Constant 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TRDC) expression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data transferred from samples aligned to ROS_Cfam_1.0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92AF2D-FCB0-9A0A-B539-DE5DA105059F}"/>
              </a:ext>
            </a:extLst>
          </p:cNvPr>
          <p:cNvSpPr txBox="1"/>
          <p:nvPr/>
        </p:nvSpPr>
        <p:spPr>
          <a:xfrm>
            <a:off x="4547850" y="5212890"/>
            <a:ext cx="398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5B31D7-5379-87DE-9237-32A39B5A0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436" y="932300"/>
            <a:ext cx="3064241" cy="40856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90115D-D0E0-C80A-F59F-A56D55511D07}"/>
              </a:ext>
            </a:extLst>
          </p:cNvPr>
          <p:cNvSpPr txBox="1"/>
          <p:nvPr/>
        </p:nvSpPr>
        <p:spPr>
          <a:xfrm>
            <a:off x="3934093" y="1221199"/>
            <a:ext cx="398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9E50D6-6596-3B59-7CDF-4D3091B3A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03" y="5398588"/>
            <a:ext cx="3886200" cy="23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17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EE5BA10-41A4-3463-FD01-B8B821EE8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94" y="37593"/>
            <a:ext cx="2483511" cy="35478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C4E8FE-A67A-4199-A6E7-78C38E0FB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98" y="6021606"/>
            <a:ext cx="2906486" cy="2906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294C64-D918-645F-26C0-EF8FEE3CD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139" y="133233"/>
            <a:ext cx="4024266" cy="3018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CBB499B-52C7-F87B-90A5-5FB7F0803CF1}"/>
              </a:ext>
            </a:extLst>
          </p:cNvPr>
          <p:cNvSpPr txBox="1"/>
          <p:nvPr/>
        </p:nvSpPr>
        <p:spPr>
          <a:xfrm>
            <a:off x="2607797" y="37593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855F29-B1FB-63D2-3FBE-8590DD6CCC5C}"/>
              </a:ext>
            </a:extLst>
          </p:cNvPr>
          <p:cNvSpPr txBox="1"/>
          <p:nvPr/>
        </p:nvSpPr>
        <p:spPr>
          <a:xfrm>
            <a:off x="-221748" y="13856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BF7047-A38F-45D1-AAA3-308F44802CBC}"/>
              </a:ext>
            </a:extLst>
          </p:cNvPr>
          <p:cNvSpPr txBox="1"/>
          <p:nvPr/>
        </p:nvSpPr>
        <p:spPr>
          <a:xfrm>
            <a:off x="2865614" y="5379371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9E25CF5-B462-47DD-ACA3-54EF1063ED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152" y="3634470"/>
            <a:ext cx="2624455" cy="22963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29ADC8-5E3C-0442-3C54-0CC9AC19BF6B}"/>
              </a:ext>
            </a:extLst>
          </p:cNvPr>
          <p:cNvSpPr txBox="1"/>
          <p:nvPr/>
        </p:nvSpPr>
        <p:spPr>
          <a:xfrm>
            <a:off x="-298573" y="3522291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5C59F6-2DD9-4DDE-A0B2-5545C6BF147F}"/>
              </a:ext>
            </a:extLst>
          </p:cNvPr>
          <p:cNvSpPr txBox="1"/>
          <p:nvPr/>
        </p:nvSpPr>
        <p:spPr>
          <a:xfrm>
            <a:off x="2831301" y="3022399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3E3EF77-D77D-4392-8FF2-C801C5C13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7446" y="5406927"/>
            <a:ext cx="3702132" cy="37021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D71690-B20A-D5DB-C802-1771DDF3ABAA}"/>
              </a:ext>
            </a:extLst>
          </p:cNvPr>
          <p:cNvSpPr txBox="1"/>
          <p:nvPr/>
        </p:nvSpPr>
        <p:spPr>
          <a:xfrm>
            <a:off x="0" y="8890082"/>
            <a:ext cx="7772454" cy="1170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2.5. Additional CD4 T cell data.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Sankey plot depicting how the clustering changes from initial UMAP to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subset UMAP. Clusters with “S” prefix correspond to the subset cluster ID numbers. “S15” corresponds to “Low quality cells”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Stacked bar graphs depicting relative contribution of each sample to every cluster.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Pathway analysis of features that define subset Cluster 14.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Dot plot depicting enrichment scores for major subtype (y-axis) comparing to published gene lists (x-axis).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Branch plot generated using Slingshot.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Feature plots illustrating the 4 lineages identified using Slingshot.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6D503E-9A37-1894-FCA9-B72081172A37}"/>
              </a:ext>
            </a:extLst>
          </p:cNvPr>
          <p:cNvSpPr txBox="1"/>
          <p:nvPr/>
        </p:nvSpPr>
        <p:spPr>
          <a:xfrm>
            <a:off x="-301879" y="5871685"/>
            <a:ext cx="68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F40A2B-4B4A-C934-E7E6-B95CB28DCC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2928" y="3276388"/>
            <a:ext cx="4011168" cy="200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197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96261C4-30A7-1977-5A45-177A392B3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151" y="1428749"/>
            <a:ext cx="2850668" cy="2494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65A811-BE78-0255-4676-FDA85555C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379" y="1518279"/>
            <a:ext cx="2293097" cy="22930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61CF23-2F45-87CD-9296-03CEAA6AC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9" y="411793"/>
            <a:ext cx="2365819" cy="33121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1FD687F-C3A5-CF90-DF0C-08179711DABB}"/>
              </a:ext>
            </a:extLst>
          </p:cNvPr>
          <p:cNvSpPr txBox="1"/>
          <p:nvPr/>
        </p:nvSpPr>
        <p:spPr>
          <a:xfrm>
            <a:off x="2228071" y="1148947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6C3EFE-8286-0E42-FF45-5EE91DD07695}"/>
              </a:ext>
            </a:extLst>
          </p:cNvPr>
          <p:cNvSpPr txBox="1"/>
          <p:nvPr/>
        </p:nvSpPr>
        <p:spPr>
          <a:xfrm>
            <a:off x="4755655" y="1333613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89B522-1DBA-279C-DCFE-95755100A1CC}"/>
              </a:ext>
            </a:extLst>
          </p:cNvPr>
          <p:cNvSpPr txBox="1"/>
          <p:nvPr/>
        </p:nvSpPr>
        <p:spPr>
          <a:xfrm>
            <a:off x="-192891" y="35115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849BD2-6D75-C5A6-A615-077ECE9E6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9" y="3907963"/>
            <a:ext cx="7772400" cy="17936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9FFF9D-E1B6-41C8-F3ED-993B7C75E0F0}"/>
              </a:ext>
            </a:extLst>
          </p:cNvPr>
          <p:cNvSpPr txBox="1"/>
          <p:nvPr/>
        </p:nvSpPr>
        <p:spPr>
          <a:xfrm>
            <a:off x="-192891" y="3995913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CF0B35-44AB-51EE-E5EC-184BE4A4ACAB}"/>
              </a:ext>
            </a:extLst>
          </p:cNvPr>
          <p:cNvSpPr txBox="1"/>
          <p:nvPr/>
        </p:nvSpPr>
        <p:spPr>
          <a:xfrm>
            <a:off x="0" y="8821880"/>
            <a:ext cx="7772454" cy="988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figure 2.6. Additional myeloid cell data.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Sankey plot depicting how the clustering changes from initial UMAP to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subset UMAP. Clusters with “S” prefix correspond to the subset cluster ID numbers.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Additional feature plots depicting features to compare to human monocyte nomenclature.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Scatter plot comparing OS to healthy within Cluster 10  (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Pathway analysis of features that are upregulated in healthy dogs within Cluster 10. (</a:t>
            </a: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Complete r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epresentative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flow cytometry gating strategy used to identify putative PMN- and M-MDSC populations.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9522ED6-308E-6F3C-2EE8-F5234D41A09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70" r="20484"/>
          <a:stretch/>
        </p:blipFill>
        <p:spPr>
          <a:xfrm>
            <a:off x="179780" y="7446472"/>
            <a:ext cx="4824711" cy="1084199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1D34757-FDEC-ED4C-9A94-F96F6BEF29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1" t="52270"/>
          <a:stretch/>
        </p:blipFill>
        <p:spPr>
          <a:xfrm>
            <a:off x="6331389" y="7448038"/>
            <a:ext cx="1060579" cy="108419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D13AC1-4A65-B1E0-7DC3-BCE68CB6A7A7}"/>
              </a:ext>
            </a:extLst>
          </p:cNvPr>
          <p:cNvCxnSpPr>
            <a:cxnSpLocks/>
          </p:cNvCxnSpPr>
          <p:nvPr/>
        </p:nvCxnSpPr>
        <p:spPr>
          <a:xfrm flipV="1">
            <a:off x="6324336" y="7378765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DFA7B5-7A9F-8042-87D8-BC855805B452}"/>
              </a:ext>
            </a:extLst>
          </p:cNvPr>
          <p:cNvSpPr txBox="1"/>
          <p:nvPr/>
        </p:nvSpPr>
        <p:spPr>
          <a:xfrm rot="16200000">
            <a:off x="5954490" y="7862171"/>
            <a:ext cx="56095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CD4 (PB)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39C91-DAC7-FAFD-F826-DFED09B74A10}"/>
              </a:ext>
            </a:extLst>
          </p:cNvPr>
          <p:cNvSpPr txBox="1"/>
          <p:nvPr/>
        </p:nvSpPr>
        <p:spPr>
          <a:xfrm>
            <a:off x="6448743" y="8547647"/>
            <a:ext cx="7972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MHCII (FITC)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12A466B-3456-FC05-E3B9-830A78AAC6D2}"/>
              </a:ext>
            </a:extLst>
          </p:cNvPr>
          <p:cNvCxnSpPr>
            <a:cxnSpLocks/>
          </p:cNvCxnSpPr>
          <p:nvPr/>
        </p:nvCxnSpPr>
        <p:spPr>
          <a:xfrm flipV="1">
            <a:off x="254281" y="7386692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EC8A5E7-02C4-AC48-C8C5-8F47F8958AF5}"/>
              </a:ext>
            </a:extLst>
          </p:cNvPr>
          <p:cNvCxnSpPr>
            <a:cxnSpLocks/>
          </p:cNvCxnSpPr>
          <p:nvPr/>
        </p:nvCxnSpPr>
        <p:spPr>
          <a:xfrm>
            <a:off x="254280" y="8545363"/>
            <a:ext cx="716626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34D3D07-5D87-80BF-14F4-A81AA7080235}"/>
              </a:ext>
            </a:extLst>
          </p:cNvPr>
          <p:cNvCxnSpPr>
            <a:cxnSpLocks/>
          </p:cNvCxnSpPr>
          <p:nvPr/>
        </p:nvCxnSpPr>
        <p:spPr>
          <a:xfrm flipV="1">
            <a:off x="1477872" y="7386692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B82DB4-CFCA-7B48-B420-EECC0430761E}"/>
              </a:ext>
            </a:extLst>
          </p:cNvPr>
          <p:cNvCxnSpPr>
            <a:cxnSpLocks/>
          </p:cNvCxnSpPr>
          <p:nvPr/>
        </p:nvCxnSpPr>
        <p:spPr>
          <a:xfrm flipV="1">
            <a:off x="2710661" y="7386692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80E0D1C-E900-B19D-238B-3A6AA38BCA85}"/>
              </a:ext>
            </a:extLst>
          </p:cNvPr>
          <p:cNvCxnSpPr>
            <a:cxnSpLocks/>
          </p:cNvCxnSpPr>
          <p:nvPr/>
        </p:nvCxnSpPr>
        <p:spPr>
          <a:xfrm flipV="1">
            <a:off x="3961829" y="7386692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8645E85-477E-52D9-88F7-85AB70843F14}"/>
              </a:ext>
            </a:extLst>
          </p:cNvPr>
          <p:cNvSpPr txBox="1"/>
          <p:nvPr/>
        </p:nvSpPr>
        <p:spPr>
          <a:xfrm rot="16200000">
            <a:off x="-55608" y="7887292"/>
            <a:ext cx="44104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DE63EC-CA66-248E-BF24-C7B8E3103C6C}"/>
              </a:ext>
            </a:extLst>
          </p:cNvPr>
          <p:cNvSpPr txBox="1"/>
          <p:nvPr/>
        </p:nvSpPr>
        <p:spPr>
          <a:xfrm rot="16200000">
            <a:off x="2261907" y="7887291"/>
            <a:ext cx="718771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10F84C-2564-AAC3-409C-6C62BBBDEFBE}"/>
              </a:ext>
            </a:extLst>
          </p:cNvPr>
          <p:cNvSpPr txBox="1"/>
          <p:nvPr/>
        </p:nvSpPr>
        <p:spPr>
          <a:xfrm rot="16200000">
            <a:off x="3349192" y="7915066"/>
            <a:ext cx="104653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CADO48A (Qdot800)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4F089B5-1CF9-2434-9A31-E38B55A29E49}"/>
              </a:ext>
            </a:extLst>
          </p:cNvPr>
          <p:cNvSpPr txBox="1"/>
          <p:nvPr/>
        </p:nvSpPr>
        <p:spPr>
          <a:xfrm rot="16200000">
            <a:off x="1167980" y="7887291"/>
            <a:ext cx="44104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836C46-C7C4-BB59-97DA-E921DCE09C91}"/>
              </a:ext>
            </a:extLst>
          </p:cNvPr>
          <p:cNvSpPr txBox="1"/>
          <p:nvPr/>
        </p:nvSpPr>
        <p:spPr>
          <a:xfrm>
            <a:off x="371020" y="8545362"/>
            <a:ext cx="95794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CD5/21 (PE)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657BBA0-BEA1-D3D1-12B7-DFFFFFCBAC19}"/>
              </a:ext>
            </a:extLst>
          </p:cNvPr>
          <p:cNvSpPr txBox="1"/>
          <p:nvPr/>
        </p:nvSpPr>
        <p:spPr>
          <a:xfrm>
            <a:off x="1722346" y="8545362"/>
            <a:ext cx="70183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CD11b (af700)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6FC160-D97D-C960-6919-65178DA28F4C}"/>
              </a:ext>
            </a:extLst>
          </p:cNvPr>
          <p:cNvSpPr txBox="1"/>
          <p:nvPr/>
        </p:nvSpPr>
        <p:spPr>
          <a:xfrm>
            <a:off x="2896573" y="8545362"/>
            <a:ext cx="7972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CD14 (af647)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020BA5-ECE8-8351-8823-1A5381BBE6CF}"/>
              </a:ext>
            </a:extLst>
          </p:cNvPr>
          <p:cNvSpPr txBox="1"/>
          <p:nvPr/>
        </p:nvSpPr>
        <p:spPr>
          <a:xfrm>
            <a:off x="4113886" y="8545362"/>
            <a:ext cx="7972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MHCII (FITC)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978DC3-51E9-BC46-FBD9-49A973F86005}"/>
              </a:ext>
            </a:extLst>
          </p:cNvPr>
          <p:cNvSpPr txBox="1"/>
          <p:nvPr/>
        </p:nvSpPr>
        <p:spPr>
          <a:xfrm>
            <a:off x="5329577" y="8551871"/>
            <a:ext cx="7972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CD4 (PB)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E78C71D-6AC2-CDC9-9D32-F88D99C5084A}"/>
              </a:ext>
            </a:extLst>
          </p:cNvPr>
          <p:cNvCxnSpPr>
            <a:cxnSpLocks/>
          </p:cNvCxnSpPr>
          <p:nvPr/>
        </p:nvCxnSpPr>
        <p:spPr>
          <a:xfrm flipV="1">
            <a:off x="5132030" y="7388056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9239A0B-3B9F-EA21-AFDC-CAB2C2A94295}"/>
              </a:ext>
            </a:extLst>
          </p:cNvPr>
          <p:cNvSpPr txBox="1"/>
          <p:nvPr/>
        </p:nvSpPr>
        <p:spPr>
          <a:xfrm rot="16200000">
            <a:off x="4822138" y="7887291"/>
            <a:ext cx="44104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6261BDD-3578-3AAC-7CE3-AF0162C929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13" b="51655"/>
          <a:stretch/>
        </p:blipFill>
        <p:spPr>
          <a:xfrm>
            <a:off x="5118228" y="7405077"/>
            <a:ext cx="1103540" cy="109817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1D63EB8-AFAD-EF31-9A0B-A7BABC96FEFA}"/>
              </a:ext>
            </a:extLst>
          </p:cNvPr>
          <p:cNvSpPr txBox="1"/>
          <p:nvPr/>
        </p:nvSpPr>
        <p:spPr>
          <a:xfrm>
            <a:off x="371020" y="7339899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Live-Singlets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F2E757E-8F4B-81F6-0595-FF9C520BA280}"/>
              </a:ext>
            </a:extLst>
          </p:cNvPr>
          <p:cNvSpPr txBox="1"/>
          <p:nvPr/>
        </p:nvSpPr>
        <p:spPr>
          <a:xfrm>
            <a:off x="1567118" y="7339899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Non-T/B cells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C79A27-6D02-9117-BF51-3501FC39B0E8}"/>
              </a:ext>
            </a:extLst>
          </p:cNvPr>
          <p:cNvSpPr txBox="1"/>
          <p:nvPr/>
        </p:nvSpPr>
        <p:spPr>
          <a:xfrm>
            <a:off x="2816206" y="7339899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Myeloid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A14E3C-0722-527E-983D-B1179F8F15C6}"/>
              </a:ext>
            </a:extLst>
          </p:cNvPr>
          <p:cNvSpPr txBox="1"/>
          <p:nvPr/>
        </p:nvSpPr>
        <p:spPr>
          <a:xfrm>
            <a:off x="5153399" y="7349054"/>
            <a:ext cx="1119757" cy="184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Neutrophil CD4 expression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C96F27-D17B-9ECB-DF28-A080600D5AB9}"/>
              </a:ext>
            </a:extLst>
          </p:cNvPr>
          <p:cNvSpPr txBox="1"/>
          <p:nvPr/>
        </p:nvSpPr>
        <p:spPr>
          <a:xfrm>
            <a:off x="6325781" y="7345148"/>
            <a:ext cx="1089736" cy="184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Monocyte CD4 expression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1FB6F38-9D0C-F67D-E14D-E03D09691621}"/>
              </a:ext>
            </a:extLst>
          </p:cNvPr>
          <p:cNvSpPr/>
          <p:nvPr/>
        </p:nvSpPr>
        <p:spPr>
          <a:xfrm>
            <a:off x="5272535" y="7505891"/>
            <a:ext cx="503542" cy="88118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2FC417A-FC31-D2A7-CA27-98875D7A897C}"/>
              </a:ext>
            </a:extLst>
          </p:cNvPr>
          <p:cNvSpPr/>
          <p:nvPr/>
        </p:nvSpPr>
        <p:spPr>
          <a:xfrm>
            <a:off x="6442701" y="7513484"/>
            <a:ext cx="336378" cy="3838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33351FB-FF4B-5CC3-1F4D-1053C66C34D8}"/>
              </a:ext>
            </a:extLst>
          </p:cNvPr>
          <p:cNvSpPr txBox="1"/>
          <p:nvPr/>
        </p:nvSpPr>
        <p:spPr>
          <a:xfrm>
            <a:off x="5207486" y="7492285"/>
            <a:ext cx="767718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>
                <a:solidFill>
                  <a:srgbClr val="FF0000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PMN-MDSCs</a:t>
            </a:r>
            <a:endParaRPr lang="en-US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DECADDC-D807-41B3-C503-9F9BCB290117}"/>
              </a:ext>
            </a:extLst>
          </p:cNvPr>
          <p:cNvSpPr txBox="1"/>
          <p:nvPr/>
        </p:nvSpPr>
        <p:spPr>
          <a:xfrm>
            <a:off x="6382777" y="7495109"/>
            <a:ext cx="767718" cy="169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">
                <a:solidFill>
                  <a:srgbClr val="FF0000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M-MDSCs</a:t>
            </a:r>
            <a:endParaRPr lang="en-US" sz="1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DDFF3C0-CA9F-03C1-0335-15F9B0D2BBF4}"/>
              </a:ext>
            </a:extLst>
          </p:cNvPr>
          <p:cNvCxnSpPr>
            <a:cxnSpLocks/>
          </p:cNvCxnSpPr>
          <p:nvPr/>
        </p:nvCxnSpPr>
        <p:spPr>
          <a:xfrm>
            <a:off x="4505100" y="8274028"/>
            <a:ext cx="2093036" cy="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3C8E332-3D80-686E-F0A1-1AA427D2A797}"/>
              </a:ext>
            </a:extLst>
          </p:cNvPr>
          <p:cNvCxnSpPr>
            <a:cxnSpLocks/>
          </p:cNvCxnSpPr>
          <p:nvPr/>
        </p:nvCxnSpPr>
        <p:spPr>
          <a:xfrm>
            <a:off x="4312552" y="7715389"/>
            <a:ext cx="1096608" cy="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AE145A9-B7B8-3095-7B3D-1E0E7C9C91AF}"/>
              </a:ext>
            </a:extLst>
          </p:cNvPr>
          <p:cNvSpPr txBox="1"/>
          <p:nvPr/>
        </p:nvSpPr>
        <p:spPr>
          <a:xfrm>
            <a:off x="4047268" y="7339899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Monocyte/Neutrophils</a:t>
            </a:r>
          </a:p>
        </p:txBody>
      </p:sp>
      <p:pic>
        <p:nvPicPr>
          <p:cNvPr id="45" name="Picture 4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2557EB9-C4AE-523C-6404-EA918E88FC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58" b="51655"/>
          <a:stretch/>
        </p:blipFill>
        <p:spPr>
          <a:xfrm>
            <a:off x="179780" y="6057062"/>
            <a:ext cx="3691642" cy="1098173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D3E98E4-5FFC-DED4-9790-9D3C90880DC5}"/>
              </a:ext>
            </a:extLst>
          </p:cNvPr>
          <p:cNvCxnSpPr>
            <a:cxnSpLocks/>
          </p:cNvCxnSpPr>
          <p:nvPr/>
        </p:nvCxnSpPr>
        <p:spPr>
          <a:xfrm flipV="1">
            <a:off x="254282" y="5980913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E864DA6-AB3E-C37A-7FA7-14BA731BF62B}"/>
              </a:ext>
            </a:extLst>
          </p:cNvPr>
          <p:cNvCxnSpPr>
            <a:cxnSpLocks/>
          </p:cNvCxnSpPr>
          <p:nvPr/>
        </p:nvCxnSpPr>
        <p:spPr>
          <a:xfrm>
            <a:off x="254281" y="7139584"/>
            <a:ext cx="368607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601E21D-56CC-29B3-087C-1D9DD2BEEEFE}"/>
              </a:ext>
            </a:extLst>
          </p:cNvPr>
          <p:cNvCxnSpPr>
            <a:cxnSpLocks/>
          </p:cNvCxnSpPr>
          <p:nvPr/>
        </p:nvCxnSpPr>
        <p:spPr>
          <a:xfrm flipV="1">
            <a:off x="1482471" y="5980913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E7CB8876-B8DB-F30D-223C-0EBE9EE0CD5E}"/>
              </a:ext>
            </a:extLst>
          </p:cNvPr>
          <p:cNvSpPr txBox="1"/>
          <p:nvPr/>
        </p:nvSpPr>
        <p:spPr>
          <a:xfrm rot="16200000">
            <a:off x="-55609" y="6470486"/>
            <a:ext cx="44104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A61DE6-9859-9005-C12A-B22EA24D6E94}"/>
              </a:ext>
            </a:extLst>
          </p:cNvPr>
          <p:cNvSpPr txBox="1"/>
          <p:nvPr/>
        </p:nvSpPr>
        <p:spPr>
          <a:xfrm rot="16200000">
            <a:off x="1172581" y="6470486"/>
            <a:ext cx="441045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B9A4136-D58B-A2CC-D1DB-45B960100C91}"/>
              </a:ext>
            </a:extLst>
          </p:cNvPr>
          <p:cNvSpPr txBox="1"/>
          <p:nvPr/>
        </p:nvSpPr>
        <p:spPr>
          <a:xfrm>
            <a:off x="371018" y="7139584"/>
            <a:ext cx="95794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FS-A</a:t>
            </a:r>
            <a:endParaRPr lang="en-US" sz="5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0F40CE0-D3F5-9579-1DF4-C461B6677CF9}"/>
              </a:ext>
            </a:extLst>
          </p:cNvPr>
          <p:cNvSpPr txBox="1"/>
          <p:nvPr/>
        </p:nvSpPr>
        <p:spPr>
          <a:xfrm>
            <a:off x="1722344" y="7139584"/>
            <a:ext cx="64748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SS-H</a:t>
            </a:r>
            <a:endParaRPr lang="en-US" sz="5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D89447-343F-3274-3AD8-7F716A39190F}"/>
              </a:ext>
            </a:extLst>
          </p:cNvPr>
          <p:cNvSpPr txBox="1"/>
          <p:nvPr/>
        </p:nvSpPr>
        <p:spPr>
          <a:xfrm>
            <a:off x="2896570" y="7139584"/>
            <a:ext cx="79721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" b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FL4 (7aad)</a:t>
            </a:r>
            <a:endParaRPr lang="en-US" sz="5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1359D36-9AE1-8D6F-FAC2-3725051FC7CF}"/>
              </a:ext>
            </a:extLst>
          </p:cNvPr>
          <p:cNvCxnSpPr>
            <a:cxnSpLocks/>
          </p:cNvCxnSpPr>
          <p:nvPr/>
        </p:nvCxnSpPr>
        <p:spPr>
          <a:xfrm flipV="1">
            <a:off x="2706065" y="5980913"/>
            <a:ext cx="0" cy="11638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833C823-DC79-FA4B-F57B-16A4B099A8A4}"/>
              </a:ext>
            </a:extLst>
          </p:cNvPr>
          <p:cNvSpPr txBox="1"/>
          <p:nvPr/>
        </p:nvSpPr>
        <p:spPr>
          <a:xfrm rot="16200000">
            <a:off x="2257312" y="6470486"/>
            <a:ext cx="718771" cy="18466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600" b="1" u="none" strike="noStrike">
                <a:effectLst/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SS-A</a:t>
            </a:r>
            <a:endParaRPr lang="en-US" sz="60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103A11B-E0FE-25CD-4475-118565E36304}"/>
              </a:ext>
            </a:extLst>
          </p:cNvPr>
          <p:cNvSpPr txBox="1"/>
          <p:nvPr/>
        </p:nvSpPr>
        <p:spPr>
          <a:xfrm>
            <a:off x="1567116" y="6006104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All cells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1C2315-E9E5-7E46-2533-2C1D5426544A}"/>
              </a:ext>
            </a:extLst>
          </p:cNvPr>
          <p:cNvSpPr txBox="1"/>
          <p:nvPr/>
        </p:nvSpPr>
        <p:spPr>
          <a:xfrm>
            <a:off x="2816204" y="6006104"/>
            <a:ext cx="957945" cy="18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Singlets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CD7D812-1587-E39A-754D-E80E81DC7D01}"/>
              </a:ext>
            </a:extLst>
          </p:cNvPr>
          <p:cNvSpPr txBox="1"/>
          <p:nvPr/>
        </p:nvSpPr>
        <p:spPr>
          <a:xfrm>
            <a:off x="-192891" y="5586102"/>
            <a:ext cx="530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969463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A4F7EE0BBE294FB77EB4A08B8BDF88" ma:contentTypeVersion="14" ma:contentTypeDescription="Create a new document." ma:contentTypeScope="" ma:versionID="181d78e949cf20a2ba16b00548b0e027">
  <xsd:schema xmlns:xsd="http://www.w3.org/2001/XMLSchema" xmlns:xs="http://www.w3.org/2001/XMLSchema" xmlns:p="http://schemas.microsoft.com/office/2006/metadata/properties" xmlns:ns3="fff5b82e-bdf7-4bdb-ac5b-8ffb35bc5436" xmlns:ns4="73486311-5c12-4d9d-a0d3-75969ce858cd" targetNamespace="http://schemas.microsoft.com/office/2006/metadata/properties" ma:root="true" ma:fieldsID="ef741e4be294b333fb47bca8a025df9c" ns3:_="" ns4:_="">
    <xsd:import namespace="fff5b82e-bdf7-4bdb-ac5b-8ffb35bc5436"/>
    <xsd:import namespace="73486311-5c12-4d9d-a0d3-75969ce858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f5b82e-bdf7-4bdb-ac5b-8ffb35bc54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486311-5c12-4d9d-a0d3-75969ce858c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DAC60B1-05DF-4801-A90B-5B02EAB4C05D}">
  <ds:schemaRefs>
    <ds:schemaRef ds:uri="73486311-5c12-4d9d-a0d3-75969ce858cd"/>
    <ds:schemaRef ds:uri="fff5b82e-bdf7-4bdb-ac5b-8ffb35bc543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0468F85-0A9D-4E5D-AA7B-10C3CE298D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586E49-FB61-41BF-8644-EAC238DEBA9F}">
  <ds:schemaRefs>
    <ds:schemaRef ds:uri="73486311-5c12-4d9d-a0d3-75969ce858cd"/>
    <ds:schemaRef ds:uri="fff5b82e-bdf7-4bdb-ac5b-8ffb35bc543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1491</TotalTime>
  <Words>1206</Words>
  <Application>Microsoft Office PowerPoint</Application>
  <PresentationFormat>Custom</PresentationFormat>
  <Paragraphs>300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Chapter 2 supplemental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Ammons,Dylan</dc:creator>
  <cp:lastModifiedBy>Ammons,Dylan</cp:lastModifiedBy>
  <cp:revision>2</cp:revision>
  <dcterms:created xsi:type="dcterms:W3CDTF">2022-03-15T16:57:41Z</dcterms:created>
  <dcterms:modified xsi:type="dcterms:W3CDTF">2023-07-07T19:46:09Z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0x010100A5A4F7EE0BBE294FB77EB4A08B8BDF88</vt:lpwstr>
  </property>
</Properties>
</file>