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72" d="100"/>
          <a:sy n="72" d="100"/>
        </p:scale>
        <p:origin x="33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25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45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82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7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43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27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37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6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19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42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31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lbert.Armonda@colostate.edu" TargetMode="External"/><Relationship Id="rId2" Type="http://schemas.openxmlformats.org/officeDocument/2006/relationships/hyperlink" Target="https://colostate.instructure.com/courses/107992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0832921">
            <a:off x="1472417" y="1253066"/>
            <a:ext cx="1903968" cy="58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273119" y="1015640"/>
            <a:ext cx="1903968" cy="58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rot="971106">
            <a:off x="9132782" y="5373339"/>
            <a:ext cx="1903968" cy="58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20551864">
            <a:off x="1221971" y="3435443"/>
            <a:ext cx="1903968" cy="58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273119" y="3238336"/>
            <a:ext cx="1903968" cy="58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82320">
            <a:off x="10038472" y="3306572"/>
            <a:ext cx="1903968" cy="58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20382058">
            <a:off x="1730243" y="5522758"/>
            <a:ext cx="1903967" cy="58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383185" y="5169545"/>
            <a:ext cx="1903968" cy="58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2797092" y="6494194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 FEET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 rot="158245">
            <a:off x="10282205" y="2812389"/>
            <a:ext cx="141650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JOHN HENSELMAN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 rot="232478">
            <a:off x="1447442" y="2792210"/>
            <a:ext cx="128609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OLIVIA ROSSMAN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643911" y="2848802"/>
            <a:ext cx="148312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DOMINICK GRAVINO</a:t>
            </a:r>
            <a:endParaRPr lang="en-US" sz="1400" dirty="0"/>
          </a:p>
        </p:txBody>
      </p:sp>
      <p:sp>
        <p:nvSpPr>
          <p:cNvPr id="43" name="Rectangle 42"/>
          <p:cNvSpPr/>
          <p:nvPr/>
        </p:nvSpPr>
        <p:spPr>
          <a:xfrm>
            <a:off x="9876141" y="1201312"/>
            <a:ext cx="1903968" cy="58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34030" y="37088"/>
            <a:ext cx="73666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2020FA-MLSC-101-003: </a:t>
            </a:r>
            <a:r>
              <a:rPr lang="en-US" dirty="0">
                <a:hlinkClick r:id="rId2"/>
              </a:rPr>
              <a:t>Introduction to the </a:t>
            </a:r>
            <a:r>
              <a:rPr lang="en-US" dirty="0" smtClean="0">
                <a:hlinkClick r:id="rId2"/>
              </a:rPr>
              <a:t>Army</a:t>
            </a:r>
            <a:endParaRPr lang="en-US" dirty="0" smtClean="0"/>
          </a:p>
          <a:p>
            <a:r>
              <a:rPr lang="en-US" dirty="0"/>
              <a:t>I</a:t>
            </a:r>
            <a:r>
              <a:rPr lang="en-US" dirty="0" smtClean="0"/>
              <a:t>nstructor: Mr. Albert Armonda, </a:t>
            </a:r>
            <a:r>
              <a:rPr lang="en-US" dirty="0" smtClean="0">
                <a:hlinkClick r:id="rId3"/>
              </a:rPr>
              <a:t>albert.Armonda@colostate.edu</a:t>
            </a:r>
            <a:endParaRPr lang="en-US" dirty="0" smtClean="0"/>
          </a:p>
          <a:p>
            <a:r>
              <a:rPr lang="en-US" dirty="0" smtClean="0"/>
              <a:t>Department Director: LTC Matthew Tillman, matthew.Tillman@colostate.edu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669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39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United States Army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Armonda,Albert</dc:creator>
  <cp:lastModifiedBy>Armonda,Albert</cp:lastModifiedBy>
  <cp:revision>12</cp:revision>
  <dcterms:created xsi:type="dcterms:W3CDTF">2020-09-16T22:59:50Z</dcterms:created>
  <dcterms:modified xsi:type="dcterms:W3CDTF">2020-10-16T14:51:55Z</dcterms:modified>
</cp:coreProperties>
</file>