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071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54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41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849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61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934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835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940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815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99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351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84B45-9940-463F-BC3B-3A5EEFE90216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DF427-ED61-4677-9193-5B768C09E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519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070808" y="5464796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53879" y="576161"/>
            <a:ext cx="1363171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231552" y="5482587"/>
            <a:ext cx="1330213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571674" y="1973557"/>
            <a:ext cx="620683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MOSS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585043" y="144869"/>
            <a:ext cx="89268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KORFORD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8244849" y="2328939"/>
            <a:ext cx="1123897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sz="1600" dirty="0" smtClean="0"/>
              <a:t>HOTCHKISS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901569" y="6462217"/>
            <a:ext cx="915635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BRANSON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477723" y="6437115"/>
            <a:ext cx="184731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568381" y="109607"/>
            <a:ext cx="665567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SMITH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1575731" y="131036"/>
            <a:ext cx="813043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PRINGLE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729208" y="5011653"/>
            <a:ext cx="769506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dirty="0" smtClean="0"/>
              <a:t>MYACHI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443731" y="122913"/>
            <a:ext cx="961382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SCHULTZ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5271338" y="4979877"/>
            <a:ext cx="184731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5250864" y="1976448"/>
            <a:ext cx="692818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ZELLER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 rot="21390667">
            <a:off x="9439712" y="131035"/>
            <a:ext cx="558551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TARR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6331203" y="6402871"/>
            <a:ext cx="1215935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BOULTHER</a:t>
            </a:r>
            <a:endParaRPr lang="en-US" sz="1400" dirty="0"/>
          </a:p>
        </p:txBody>
      </p:sp>
      <p:sp>
        <p:nvSpPr>
          <p:cNvPr id="47" name="Rectangle 46"/>
          <p:cNvSpPr/>
          <p:nvPr/>
        </p:nvSpPr>
        <p:spPr>
          <a:xfrm>
            <a:off x="3404364" y="2414657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062107" y="4037613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3408942" y="4037612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8465030" y="5482588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 rot="16200000">
            <a:off x="9340666" y="4058912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 rot="16200000">
            <a:off x="9271795" y="2155263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 rot="16200000">
            <a:off x="6214522" y="3164258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5039242" y="2437240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1263545" y="524210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3207243" y="540553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5225077" y="560645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7262634" y="576161"/>
            <a:ext cx="1332889" cy="828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7327281" y="3416024"/>
            <a:ext cx="769378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sz="1600" dirty="0" smtClean="0"/>
              <a:t>HODES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8497007" y="4238281"/>
            <a:ext cx="863250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en-US" sz="1600" dirty="0" smtClean="0"/>
              <a:t>LARSON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808383" y="3416024"/>
            <a:ext cx="206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MSLC 201 1000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911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Colorado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Watkinson,Jessica</dc:creator>
  <cp:lastModifiedBy>Watkinson,Jessica</cp:lastModifiedBy>
  <cp:revision>1</cp:revision>
  <dcterms:created xsi:type="dcterms:W3CDTF">2020-10-19T18:03:52Z</dcterms:created>
  <dcterms:modified xsi:type="dcterms:W3CDTF">2020-10-19T18:04:20Z</dcterms:modified>
</cp:coreProperties>
</file>