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45C84-B465-4DB0-959D-CEE1EBB72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DF917D-8E27-49BC-B662-7E961256C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9B351-DAE5-4A05-A317-80BF60321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91045-DFFA-42C8-9467-372C26FAF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05635-6DD2-451C-9641-67D38A48E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13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20EA3-3B1C-4F4D-B749-1394C000A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83A2F6-ADF6-4BA1-81FF-6218017DD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B588B8-D95E-43D7-924A-903266D5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C6743-383A-46FD-8081-0E02D8A8B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2CDDF-6F31-4463-BD83-345FF3764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28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ADBF73-E9BE-43CF-B2CA-BA6193652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095B65-D406-4F2E-B2B2-D70D12F019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4A5E7-EE15-4CA4-A06B-FC6499C62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55B43-3FC6-4C5D-BBBB-7DCC76D55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C1B112-162A-4643-A269-7E3F3CC06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12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D8E8A-7200-488C-AA94-CF2DF5581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82A28-7DCD-4676-94A0-5FAD98A5F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B410A-1280-4944-94BC-62371922C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46AA9-B098-4493-98E3-C012729BE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0D74C-A65A-419A-A44F-D1F43AD7E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45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F52CA-0621-41D5-ADA2-46FC6FF8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A4EF8-6388-4EDC-890C-FA50C3C8E1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966CD-083A-403D-8375-1B3B69543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981CE-2CDD-4AD4-A07B-04C1D0106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D0ABD-D4FC-446A-9E10-7D0B54179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43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B19CA-FCAC-42D8-9EFC-210A00708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167E3-D637-43F7-BAF3-FFF6E9E87C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8854C-BA6B-462C-AD43-97B989B50E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63F94A-43C2-410C-BB2B-DF3301AF1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3E784-BD74-4CD2-92F4-21A83A347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E0010-EBBC-403F-8D3F-460BA64D7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26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FDD2D-92F4-412D-A0F0-1E07B2E8D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55A7A-6A29-4FC6-9ED5-6B39D1BAB7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43D856-CB65-49A1-9F3B-0280AF5E0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92DD9F-1513-4753-BCA9-AC4C603702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2AFB2D-AED1-4493-8FD7-922E0302F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FB9BD2-EE12-49F1-8DBC-21A6AE6D0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CAEA07-CB95-4BC3-91D4-1D43248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A12B2A-D626-4AAB-936D-256976440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76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A911F-4C70-42C1-800F-261685868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78414A-E6B3-4D08-B4EE-BD88A6D61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F4691-45B0-481C-B7FF-66C0C335B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D9D76F-647A-4499-ABCA-3B49FA8A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4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13D29B-6E34-4B78-AFE2-CAF6A46C7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7FF3C4-7BD7-45A5-A72D-2B94A89FC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E7491A-FA50-4782-9AB8-FF1776F05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5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31851-7712-466F-92A8-D6D026CE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0E759-460B-4F4F-B0B5-1B0C36339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383C6-56A6-4DDA-9C63-CDBB025A90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748C7A-4089-4118-A9F7-539146C89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1B6FF-38D7-4A67-898B-4C08D4BAB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75F76-70DD-422F-AE1C-562398116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22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9C38B-9E12-419E-ABA8-357C7970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F075C2-A974-4207-8FC4-4436C4BE0B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49F08-6485-42D1-9B91-1868D87D6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CCC2E-24D5-4C44-8A48-CA3D1AE6E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5D73DA-67B3-44A8-9F8D-219E92320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FA6C94-0EFB-4C4A-B932-FEC6A126C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75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07A198-CB87-43CD-A448-D929F2D86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E666FA-478B-4E9A-B520-C2E9518A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7D361F-F55D-455D-98CF-2D7BB35B1C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C2645-65A8-40A6-9E17-09F282429E15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4CD192-245B-4670-9CDB-EB13EDCCF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6A4CC-DF2C-4635-BAA7-EE70B36AF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988E0-658B-4ED1-ADE6-415ABD6B5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21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A78BC87-B1B3-4979-97C9-CF039F5E3906}"/>
              </a:ext>
            </a:extLst>
          </p:cNvPr>
          <p:cNvSpPr/>
          <p:nvPr/>
        </p:nvSpPr>
        <p:spPr>
          <a:xfrm rot="5400000">
            <a:off x="515276" y="2427137"/>
            <a:ext cx="1337867" cy="62853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310C760-C5C8-4310-918F-F922DAF34986}"/>
              </a:ext>
            </a:extLst>
          </p:cNvPr>
          <p:cNvSpPr/>
          <p:nvPr/>
        </p:nvSpPr>
        <p:spPr>
          <a:xfrm rot="5400000">
            <a:off x="515278" y="4355328"/>
            <a:ext cx="1337866" cy="62853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A7EE783-BE4B-4573-82E0-0E81F7B662F2}"/>
              </a:ext>
            </a:extLst>
          </p:cNvPr>
          <p:cNvSpPr/>
          <p:nvPr/>
        </p:nvSpPr>
        <p:spPr>
          <a:xfrm rot="5400000">
            <a:off x="2195035" y="3326789"/>
            <a:ext cx="1337868" cy="62853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2C9BA39-2A01-41EF-B9BE-05B6A318FA10}"/>
              </a:ext>
            </a:extLst>
          </p:cNvPr>
          <p:cNvSpPr/>
          <p:nvPr/>
        </p:nvSpPr>
        <p:spPr>
          <a:xfrm rot="10800000">
            <a:off x="2549703" y="2072469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DD024F1-6037-427D-8874-219A1F941442}"/>
              </a:ext>
            </a:extLst>
          </p:cNvPr>
          <p:cNvSpPr/>
          <p:nvPr/>
        </p:nvSpPr>
        <p:spPr>
          <a:xfrm rot="10800000">
            <a:off x="4756494" y="2072470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D996319-591E-4C87-8B8F-BCF1D69008CA}"/>
              </a:ext>
            </a:extLst>
          </p:cNvPr>
          <p:cNvSpPr/>
          <p:nvPr/>
        </p:nvSpPr>
        <p:spPr>
          <a:xfrm rot="10800000">
            <a:off x="1101560" y="835179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B4D31B5-CF45-4326-87AA-273BFBDCBA2A}"/>
              </a:ext>
            </a:extLst>
          </p:cNvPr>
          <p:cNvSpPr/>
          <p:nvPr/>
        </p:nvSpPr>
        <p:spPr>
          <a:xfrm rot="10800000">
            <a:off x="3310756" y="843921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4B2F65E-8CF0-4EFC-BE13-FB96C24ABEC5}"/>
              </a:ext>
            </a:extLst>
          </p:cNvPr>
          <p:cNvSpPr/>
          <p:nvPr/>
        </p:nvSpPr>
        <p:spPr>
          <a:xfrm rot="10800000">
            <a:off x="5519952" y="835178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6ADE020-AEBA-4A97-B4B7-C9CA9FED4F2E}"/>
              </a:ext>
            </a:extLst>
          </p:cNvPr>
          <p:cNvSpPr/>
          <p:nvPr/>
        </p:nvSpPr>
        <p:spPr>
          <a:xfrm>
            <a:off x="10241616" y="1497747"/>
            <a:ext cx="278295" cy="363109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D8870CE2-64D5-4025-B2B3-BC05C71D0256}"/>
              </a:ext>
            </a:extLst>
          </p:cNvPr>
          <p:cNvSpPr/>
          <p:nvPr/>
        </p:nvSpPr>
        <p:spPr>
          <a:xfrm rot="10800000">
            <a:off x="599509" y="5978520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A298B952-993E-4EC4-BB05-BBAF512E49B5}"/>
              </a:ext>
            </a:extLst>
          </p:cNvPr>
          <p:cNvSpPr/>
          <p:nvPr/>
        </p:nvSpPr>
        <p:spPr>
          <a:xfrm rot="10800000">
            <a:off x="2808705" y="5987262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B430343F-71B1-47C0-9411-59FEF5CBA4B3}"/>
              </a:ext>
            </a:extLst>
          </p:cNvPr>
          <p:cNvSpPr/>
          <p:nvPr/>
        </p:nvSpPr>
        <p:spPr>
          <a:xfrm rot="10800000">
            <a:off x="5017901" y="5978519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5BAA47C-98A0-4DF9-A68C-C1F70BEB3D52}"/>
              </a:ext>
            </a:extLst>
          </p:cNvPr>
          <p:cNvSpPr/>
          <p:nvPr/>
        </p:nvSpPr>
        <p:spPr>
          <a:xfrm rot="10800000">
            <a:off x="2578612" y="4634973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B83A360-C67B-4D26-9930-087EC7D39CE8}"/>
              </a:ext>
            </a:extLst>
          </p:cNvPr>
          <p:cNvSpPr/>
          <p:nvPr/>
        </p:nvSpPr>
        <p:spPr>
          <a:xfrm rot="10800000">
            <a:off x="4785403" y="4634974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9BC70F3E-9A47-46BD-8EFF-674959AC04B4}"/>
              </a:ext>
            </a:extLst>
          </p:cNvPr>
          <p:cNvSpPr/>
          <p:nvPr/>
        </p:nvSpPr>
        <p:spPr>
          <a:xfrm rot="9229661">
            <a:off x="8700430" y="861664"/>
            <a:ext cx="6251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D636492-48CA-4A26-9C06-067542D39D72}"/>
              </a:ext>
            </a:extLst>
          </p:cNvPr>
          <p:cNvSpPr/>
          <p:nvPr/>
        </p:nvSpPr>
        <p:spPr>
          <a:xfrm>
            <a:off x="10402929" y="155434"/>
            <a:ext cx="116982" cy="7691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468615E-132E-4AAA-A81F-D551C084F00D}"/>
              </a:ext>
            </a:extLst>
          </p:cNvPr>
          <p:cNvSpPr/>
          <p:nvPr/>
        </p:nvSpPr>
        <p:spPr>
          <a:xfrm>
            <a:off x="0" y="637528"/>
            <a:ext cx="116982" cy="2190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06E584B-C79F-4CFA-9D66-7758B9D63D94}"/>
              </a:ext>
            </a:extLst>
          </p:cNvPr>
          <p:cNvSpPr/>
          <p:nvPr/>
        </p:nvSpPr>
        <p:spPr>
          <a:xfrm>
            <a:off x="0" y="3817524"/>
            <a:ext cx="116982" cy="2190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E8310AB-E694-4104-A178-AFB61A66A688}"/>
              </a:ext>
            </a:extLst>
          </p:cNvPr>
          <p:cNvSpPr/>
          <p:nvPr/>
        </p:nvSpPr>
        <p:spPr>
          <a:xfrm>
            <a:off x="0" y="-9791"/>
            <a:ext cx="1649875" cy="54980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2576DCE-F5B2-4DB0-A8C4-B0283E769AA3}"/>
              </a:ext>
            </a:extLst>
          </p:cNvPr>
          <p:cNvSpPr/>
          <p:nvPr/>
        </p:nvSpPr>
        <p:spPr>
          <a:xfrm>
            <a:off x="5412477" y="-9791"/>
            <a:ext cx="935314" cy="102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628EEC3-FDFA-4335-8BBE-91D6C9157C83}"/>
              </a:ext>
            </a:extLst>
          </p:cNvPr>
          <p:cNvSpPr txBox="1"/>
          <p:nvPr/>
        </p:nvSpPr>
        <p:spPr>
          <a:xfrm>
            <a:off x="10556761" y="92765"/>
            <a:ext cx="1690463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McBride</a:t>
            </a:r>
          </a:p>
          <a:p>
            <a:pPr marL="342900" indent="-342900">
              <a:buAutoNum type="arabicPeriod"/>
            </a:pPr>
            <a:r>
              <a:rPr lang="en-US" dirty="0"/>
              <a:t>Eaton</a:t>
            </a:r>
          </a:p>
          <a:p>
            <a:pPr marL="342900" indent="-342900">
              <a:buAutoNum type="arabicPeriod"/>
            </a:pPr>
            <a:r>
              <a:rPr lang="en-US" dirty="0"/>
              <a:t>Jensen</a:t>
            </a:r>
          </a:p>
          <a:p>
            <a:pPr marL="342900" indent="-342900">
              <a:buAutoNum type="arabicPeriod"/>
            </a:pPr>
            <a:r>
              <a:rPr lang="en-US" dirty="0"/>
              <a:t>McNulty </a:t>
            </a:r>
          </a:p>
          <a:p>
            <a:pPr marL="342900" indent="-342900">
              <a:buAutoNum type="arabicPeriod"/>
            </a:pPr>
            <a:r>
              <a:rPr lang="en-US" dirty="0"/>
              <a:t>Sheldon</a:t>
            </a:r>
          </a:p>
          <a:p>
            <a:pPr marL="342900" indent="-342900">
              <a:buAutoNum type="arabicPeriod"/>
            </a:pPr>
            <a:r>
              <a:rPr lang="en-US" dirty="0"/>
              <a:t>Contos</a:t>
            </a:r>
          </a:p>
          <a:p>
            <a:pPr marL="342900" indent="-342900">
              <a:buAutoNum type="arabicPeriod"/>
            </a:pPr>
            <a:r>
              <a:rPr lang="en-US" dirty="0"/>
              <a:t>Ruoff</a:t>
            </a:r>
          </a:p>
          <a:p>
            <a:pPr marL="342900" indent="-342900">
              <a:buAutoNum type="arabicPeriod"/>
            </a:pPr>
            <a:r>
              <a:rPr lang="en-US" dirty="0"/>
              <a:t>Polenz </a:t>
            </a:r>
          </a:p>
          <a:p>
            <a:pPr marL="342900" indent="-342900">
              <a:buAutoNum type="arabicPeriod"/>
            </a:pPr>
            <a:r>
              <a:rPr lang="en-US" dirty="0" err="1"/>
              <a:t>Manspeaker</a:t>
            </a: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King </a:t>
            </a:r>
          </a:p>
          <a:p>
            <a:pPr marL="342900" indent="-342900">
              <a:buAutoNum type="arabicPeriod"/>
            </a:pPr>
            <a:r>
              <a:rPr lang="en-US" dirty="0"/>
              <a:t>Steinkamp</a:t>
            </a:r>
          </a:p>
          <a:p>
            <a:pPr marL="342900" indent="-342900">
              <a:buAutoNum type="arabicPeriod"/>
            </a:pPr>
            <a:r>
              <a:rPr lang="en-US" dirty="0"/>
              <a:t>Freed </a:t>
            </a:r>
          </a:p>
          <a:p>
            <a:pPr marL="342900" indent="-342900">
              <a:buAutoNum type="arabicPeriod"/>
            </a:pPr>
            <a:r>
              <a:rPr lang="en-US" dirty="0"/>
              <a:t>Reese </a:t>
            </a:r>
          </a:p>
          <a:p>
            <a:pPr marL="342900" indent="-342900">
              <a:buAutoNum type="arabicPeriod"/>
            </a:pPr>
            <a:r>
              <a:rPr lang="en-US" dirty="0"/>
              <a:t>Gallegos</a:t>
            </a:r>
          </a:p>
          <a:p>
            <a:pPr marL="342900" indent="-342900">
              <a:buAutoNum type="arabicPeriod"/>
            </a:pPr>
            <a:r>
              <a:rPr lang="en-US" dirty="0"/>
              <a:t>Kortz</a:t>
            </a:r>
          </a:p>
          <a:p>
            <a:pPr marL="342900" indent="-342900">
              <a:buAutoNum type="arabicPeriod"/>
            </a:pPr>
            <a:r>
              <a:rPr lang="en-US" dirty="0"/>
              <a:t>Hogan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B946870B-8F3F-4F5B-ADE5-39C41873A2B1}"/>
              </a:ext>
            </a:extLst>
          </p:cNvPr>
          <p:cNvSpPr/>
          <p:nvPr/>
        </p:nvSpPr>
        <p:spPr>
          <a:xfrm rot="10800000">
            <a:off x="6962837" y="5978519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EC01E1C7-34BE-4C2B-93F3-30E888C443F5}"/>
              </a:ext>
            </a:extLst>
          </p:cNvPr>
          <p:cNvSpPr/>
          <p:nvPr/>
        </p:nvSpPr>
        <p:spPr>
          <a:xfrm rot="10800000">
            <a:off x="8907773" y="5954420"/>
            <a:ext cx="1529431" cy="54980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738D92-C05F-4A6B-B516-50F03B6BD803}"/>
              </a:ext>
            </a:extLst>
          </p:cNvPr>
          <p:cNvSpPr txBox="1"/>
          <p:nvPr/>
        </p:nvSpPr>
        <p:spPr>
          <a:xfrm>
            <a:off x="6163991" y="9519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AB057B5-DFC9-4224-99F6-8C7A27AA4E6E}"/>
              </a:ext>
            </a:extLst>
          </p:cNvPr>
          <p:cNvSpPr txBox="1"/>
          <p:nvPr/>
        </p:nvSpPr>
        <p:spPr>
          <a:xfrm>
            <a:off x="3899550" y="9519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C62FCA2-ECAE-46BC-A25E-98A1217B643C}"/>
              </a:ext>
            </a:extLst>
          </p:cNvPr>
          <p:cNvSpPr txBox="1"/>
          <p:nvPr/>
        </p:nvSpPr>
        <p:spPr>
          <a:xfrm>
            <a:off x="1635239" y="9245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6307C46-8AB8-46B1-A86A-946A79E0E278}"/>
              </a:ext>
            </a:extLst>
          </p:cNvPr>
          <p:cNvSpPr txBox="1"/>
          <p:nvPr/>
        </p:nvSpPr>
        <p:spPr>
          <a:xfrm>
            <a:off x="1027579" y="25748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7B29F34-7C4B-4A96-9CBC-539A607292CF}"/>
              </a:ext>
            </a:extLst>
          </p:cNvPr>
          <p:cNvSpPr txBox="1"/>
          <p:nvPr/>
        </p:nvSpPr>
        <p:spPr>
          <a:xfrm>
            <a:off x="1039447" y="45340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D19CABA-1198-4E15-B3EB-29823A6DFDBF}"/>
              </a:ext>
            </a:extLst>
          </p:cNvPr>
          <p:cNvSpPr txBox="1"/>
          <p:nvPr/>
        </p:nvSpPr>
        <p:spPr>
          <a:xfrm>
            <a:off x="1214610" y="60775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4883FD3-C55C-4BFB-A2BE-9DF956938BC7}"/>
              </a:ext>
            </a:extLst>
          </p:cNvPr>
          <p:cNvSpPr txBox="1"/>
          <p:nvPr/>
        </p:nvSpPr>
        <p:spPr>
          <a:xfrm>
            <a:off x="3434445" y="60775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5FF2529-88F8-4B9F-A302-D772E31C565B}"/>
              </a:ext>
            </a:extLst>
          </p:cNvPr>
          <p:cNvSpPr txBox="1"/>
          <p:nvPr/>
        </p:nvSpPr>
        <p:spPr>
          <a:xfrm>
            <a:off x="5631774" y="60879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F4FAA60-894E-407C-B7C2-D9ECDD3CA8B4}"/>
              </a:ext>
            </a:extLst>
          </p:cNvPr>
          <p:cNvSpPr txBox="1"/>
          <p:nvPr/>
        </p:nvSpPr>
        <p:spPr>
          <a:xfrm>
            <a:off x="7575326" y="60879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BB02D4C-E59E-4735-8ECE-694D952F3710}"/>
              </a:ext>
            </a:extLst>
          </p:cNvPr>
          <p:cNvSpPr txBox="1"/>
          <p:nvPr/>
        </p:nvSpPr>
        <p:spPr>
          <a:xfrm>
            <a:off x="9463136" y="604465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F9B70E6-C34A-412E-A747-21434834D317}"/>
              </a:ext>
            </a:extLst>
          </p:cNvPr>
          <p:cNvSpPr txBox="1"/>
          <p:nvPr/>
        </p:nvSpPr>
        <p:spPr>
          <a:xfrm>
            <a:off x="5423517" y="47252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3DC35DB8-AEDA-4FA9-A909-93FA1CCAD0EE}"/>
              </a:ext>
            </a:extLst>
          </p:cNvPr>
          <p:cNvSpPr txBox="1"/>
          <p:nvPr/>
        </p:nvSpPr>
        <p:spPr>
          <a:xfrm>
            <a:off x="3154716" y="4743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1011F36-7EAB-48A3-B4E6-67FB2F53092F}"/>
              </a:ext>
            </a:extLst>
          </p:cNvPr>
          <p:cNvSpPr txBox="1"/>
          <p:nvPr/>
        </p:nvSpPr>
        <p:spPr>
          <a:xfrm>
            <a:off x="2654617" y="345638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245B228-52D5-435D-88DA-8CD5AE099EF5}"/>
              </a:ext>
            </a:extLst>
          </p:cNvPr>
          <p:cNvSpPr txBox="1"/>
          <p:nvPr/>
        </p:nvSpPr>
        <p:spPr>
          <a:xfrm>
            <a:off x="3101404" y="216102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F9AA20D-26C3-4217-B145-6353B7F7FE4E}"/>
              </a:ext>
            </a:extLst>
          </p:cNvPr>
          <p:cNvSpPr txBox="1"/>
          <p:nvPr/>
        </p:nvSpPr>
        <p:spPr>
          <a:xfrm>
            <a:off x="5362374" y="216102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A54F0707-3CB2-45D5-B85C-763738C93A04}"/>
              </a:ext>
            </a:extLst>
          </p:cNvPr>
          <p:cNvSpPr/>
          <p:nvPr/>
        </p:nvSpPr>
        <p:spPr>
          <a:xfrm rot="5400000">
            <a:off x="6809964" y="3298863"/>
            <a:ext cx="1337867" cy="62853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BCF2179-7AF9-4881-B2B5-6A03CB5136DF}"/>
              </a:ext>
            </a:extLst>
          </p:cNvPr>
          <p:cNvSpPr txBox="1"/>
          <p:nvPr/>
        </p:nvSpPr>
        <p:spPr>
          <a:xfrm>
            <a:off x="7322267" y="344658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170465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922AB24-E9EB-48CB-9468-563A55BB24B5}"/>
              </a:ext>
            </a:extLst>
          </p:cNvPr>
          <p:cNvSpPr/>
          <p:nvPr/>
        </p:nvSpPr>
        <p:spPr>
          <a:xfrm rot="16200000">
            <a:off x="1316447" y="3106953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7E7FEAB-8BB2-48C0-9FA3-5D6961FB7CA6}"/>
              </a:ext>
            </a:extLst>
          </p:cNvPr>
          <p:cNvSpPr/>
          <p:nvPr/>
        </p:nvSpPr>
        <p:spPr>
          <a:xfrm rot="16200000">
            <a:off x="2883565" y="3098212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A01D582-1474-41C3-BF5F-B6E60893C8E6}"/>
              </a:ext>
            </a:extLst>
          </p:cNvPr>
          <p:cNvSpPr/>
          <p:nvPr/>
        </p:nvSpPr>
        <p:spPr>
          <a:xfrm rot="16200000">
            <a:off x="4456799" y="3098212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FB50270-2863-4AC1-B055-9AB361984D56}"/>
              </a:ext>
            </a:extLst>
          </p:cNvPr>
          <p:cNvSpPr/>
          <p:nvPr/>
        </p:nvSpPr>
        <p:spPr>
          <a:xfrm rot="15303653">
            <a:off x="1646439" y="5392134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B3182EC-FD46-4B37-801B-635B4DA5EE22}"/>
              </a:ext>
            </a:extLst>
          </p:cNvPr>
          <p:cNvSpPr/>
          <p:nvPr/>
        </p:nvSpPr>
        <p:spPr>
          <a:xfrm rot="15303653">
            <a:off x="3213557" y="5383393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6F025F1-21EA-4FD0-989B-8A2029681086}"/>
              </a:ext>
            </a:extLst>
          </p:cNvPr>
          <p:cNvSpPr/>
          <p:nvPr/>
        </p:nvSpPr>
        <p:spPr>
          <a:xfrm rot="15303653">
            <a:off x="4786791" y="5383393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DF7D8EF-1CB2-467B-B841-483803DDCEB9}"/>
              </a:ext>
            </a:extLst>
          </p:cNvPr>
          <p:cNvSpPr/>
          <p:nvPr/>
        </p:nvSpPr>
        <p:spPr>
          <a:xfrm rot="17792709">
            <a:off x="1555210" y="790240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EBBFD98-B16C-459A-B6AC-54B85DBC3E7C}"/>
              </a:ext>
            </a:extLst>
          </p:cNvPr>
          <p:cNvSpPr/>
          <p:nvPr/>
        </p:nvSpPr>
        <p:spPr>
          <a:xfrm rot="17792709">
            <a:off x="3122328" y="781499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90A25B4-1C3A-4FD0-98CA-524B7B184479}"/>
              </a:ext>
            </a:extLst>
          </p:cNvPr>
          <p:cNvSpPr/>
          <p:nvPr/>
        </p:nvSpPr>
        <p:spPr>
          <a:xfrm rot="17792709">
            <a:off x="4695562" y="781499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hord 21">
            <a:extLst>
              <a:ext uri="{FF2B5EF4-FFF2-40B4-BE49-F238E27FC236}">
                <a16:creationId xmlns:a16="http://schemas.microsoft.com/office/drawing/2014/main" id="{1EB535D7-8DCA-4509-9E2B-544629CDA71C}"/>
              </a:ext>
            </a:extLst>
          </p:cNvPr>
          <p:cNvSpPr/>
          <p:nvPr/>
        </p:nvSpPr>
        <p:spPr>
          <a:xfrm rot="3387153">
            <a:off x="2381076" y="195974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hord 23">
            <a:extLst>
              <a:ext uri="{FF2B5EF4-FFF2-40B4-BE49-F238E27FC236}">
                <a16:creationId xmlns:a16="http://schemas.microsoft.com/office/drawing/2014/main" id="{15763E94-D27A-43B3-9685-B738D97A9F03}"/>
              </a:ext>
            </a:extLst>
          </p:cNvPr>
          <p:cNvSpPr/>
          <p:nvPr/>
        </p:nvSpPr>
        <p:spPr>
          <a:xfrm rot="2985814">
            <a:off x="1325162" y="1141665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ord 25">
            <a:extLst>
              <a:ext uri="{FF2B5EF4-FFF2-40B4-BE49-F238E27FC236}">
                <a16:creationId xmlns:a16="http://schemas.microsoft.com/office/drawing/2014/main" id="{84157C20-E99B-43EA-B5CF-619084263088}"/>
              </a:ext>
            </a:extLst>
          </p:cNvPr>
          <p:cNvSpPr/>
          <p:nvPr/>
        </p:nvSpPr>
        <p:spPr>
          <a:xfrm rot="3387153">
            <a:off x="4001277" y="195972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hord 27">
            <a:extLst>
              <a:ext uri="{FF2B5EF4-FFF2-40B4-BE49-F238E27FC236}">
                <a16:creationId xmlns:a16="http://schemas.microsoft.com/office/drawing/2014/main" id="{49EB9718-3A88-40CD-B0E4-9737C498B698}"/>
              </a:ext>
            </a:extLst>
          </p:cNvPr>
          <p:cNvSpPr/>
          <p:nvPr/>
        </p:nvSpPr>
        <p:spPr>
          <a:xfrm rot="2985814">
            <a:off x="2791924" y="1304888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hord 29">
            <a:extLst>
              <a:ext uri="{FF2B5EF4-FFF2-40B4-BE49-F238E27FC236}">
                <a16:creationId xmlns:a16="http://schemas.microsoft.com/office/drawing/2014/main" id="{A019FB36-1D45-4BA1-B01F-99BEB4FA30E7}"/>
              </a:ext>
            </a:extLst>
          </p:cNvPr>
          <p:cNvSpPr/>
          <p:nvPr/>
        </p:nvSpPr>
        <p:spPr>
          <a:xfrm rot="3387153">
            <a:off x="5567478" y="195973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hord 31">
            <a:extLst>
              <a:ext uri="{FF2B5EF4-FFF2-40B4-BE49-F238E27FC236}">
                <a16:creationId xmlns:a16="http://schemas.microsoft.com/office/drawing/2014/main" id="{CD5E7B64-B10B-4FB2-92F7-2AAB6023282D}"/>
              </a:ext>
            </a:extLst>
          </p:cNvPr>
          <p:cNvSpPr/>
          <p:nvPr/>
        </p:nvSpPr>
        <p:spPr>
          <a:xfrm rot="2985814">
            <a:off x="4396374" y="1252796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hord 33">
            <a:extLst>
              <a:ext uri="{FF2B5EF4-FFF2-40B4-BE49-F238E27FC236}">
                <a16:creationId xmlns:a16="http://schemas.microsoft.com/office/drawing/2014/main" id="{172C48A9-56C1-4430-9313-1C4C6254F266}"/>
              </a:ext>
            </a:extLst>
          </p:cNvPr>
          <p:cNvSpPr/>
          <p:nvPr/>
        </p:nvSpPr>
        <p:spPr>
          <a:xfrm rot="1366910">
            <a:off x="1831366" y="2413804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hord 35">
            <a:extLst>
              <a:ext uri="{FF2B5EF4-FFF2-40B4-BE49-F238E27FC236}">
                <a16:creationId xmlns:a16="http://schemas.microsoft.com/office/drawing/2014/main" id="{FBB47565-7317-4400-92F9-7D340A8360FF}"/>
              </a:ext>
            </a:extLst>
          </p:cNvPr>
          <p:cNvSpPr/>
          <p:nvPr/>
        </p:nvSpPr>
        <p:spPr>
          <a:xfrm rot="1366910">
            <a:off x="3380132" y="2389807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hord 37">
            <a:extLst>
              <a:ext uri="{FF2B5EF4-FFF2-40B4-BE49-F238E27FC236}">
                <a16:creationId xmlns:a16="http://schemas.microsoft.com/office/drawing/2014/main" id="{7DEB7C01-D269-4E85-A8D5-14BCCFB1125F}"/>
              </a:ext>
            </a:extLst>
          </p:cNvPr>
          <p:cNvSpPr/>
          <p:nvPr/>
        </p:nvSpPr>
        <p:spPr>
          <a:xfrm rot="1366910">
            <a:off x="4940060" y="2389806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hord 41">
            <a:extLst>
              <a:ext uri="{FF2B5EF4-FFF2-40B4-BE49-F238E27FC236}">
                <a16:creationId xmlns:a16="http://schemas.microsoft.com/office/drawing/2014/main" id="{769FA6C6-0758-47E4-B0BE-AB77345772DC}"/>
              </a:ext>
            </a:extLst>
          </p:cNvPr>
          <p:cNvSpPr/>
          <p:nvPr/>
        </p:nvSpPr>
        <p:spPr>
          <a:xfrm rot="271183">
            <a:off x="2381075" y="6455266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hord 43">
            <a:extLst>
              <a:ext uri="{FF2B5EF4-FFF2-40B4-BE49-F238E27FC236}">
                <a16:creationId xmlns:a16="http://schemas.microsoft.com/office/drawing/2014/main" id="{F711FFC8-CEAE-46A8-898B-5837FA846424}"/>
              </a:ext>
            </a:extLst>
          </p:cNvPr>
          <p:cNvSpPr/>
          <p:nvPr/>
        </p:nvSpPr>
        <p:spPr>
          <a:xfrm rot="271183">
            <a:off x="3946585" y="6438361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hord 45">
            <a:extLst>
              <a:ext uri="{FF2B5EF4-FFF2-40B4-BE49-F238E27FC236}">
                <a16:creationId xmlns:a16="http://schemas.microsoft.com/office/drawing/2014/main" id="{FCE89B1C-C174-4034-9F11-878F39AC7F73}"/>
              </a:ext>
            </a:extLst>
          </p:cNvPr>
          <p:cNvSpPr/>
          <p:nvPr/>
        </p:nvSpPr>
        <p:spPr>
          <a:xfrm rot="271183">
            <a:off x="5520159" y="6381226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hord 47">
            <a:extLst>
              <a:ext uri="{FF2B5EF4-FFF2-40B4-BE49-F238E27FC236}">
                <a16:creationId xmlns:a16="http://schemas.microsoft.com/office/drawing/2014/main" id="{D917CE87-70EF-4FA9-8EE8-3D025BFEFB23}"/>
              </a:ext>
            </a:extLst>
          </p:cNvPr>
          <p:cNvSpPr/>
          <p:nvPr/>
        </p:nvSpPr>
        <p:spPr>
          <a:xfrm rot="1366910">
            <a:off x="1274132" y="3774218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hord 49">
            <a:extLst>
              <a:ext uri="{FF2B5EF4-FFF2-40B4-BE49-F238E27FC236}">
                <a16:creationId xmlns:a16="http://schemas.microsoft.com/office/drawing/2014/main" id="{E3CC4407-5E0D-463E-8F74-520906C1BC26}"/>
              </a:ext>
            </a:extLst>
          </p:cNvPr>
          <p:cNvSpPr/>
          <p:nvPr/>
        </p:nvSpPr>
        <p:spPr>
          <a:xfrm rot="1366910">
            <a:off x="2822898" y="3750221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Chord 51">
            <a:extLst>
              <a:ext uri="{FF2B5EF4-FFF2-40B4-BE49-F238E27FC236}">
                <a16:creationId xmlns:a16="http://schemas.microsoft.com/office/drawing/2014/main" id="{B71BF3B5-64F6-492D-BCCE-F14B39F2871B}"/>
              </a:ext>
            </a:extLst>
          </p:cNvPr>
          <p:cNvSpPr/>
          <p:nvPr/>
        </p:nvSpPr>
        <p:spPr>
          <a:xfrm rot="1366910">
            <a:off x="4382826" y="3750220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hord 53">
            <a:extLst>
              <a:ext uri="{FF2B5EF4-FFF2-40B4-BE49-F238E27FC236}">
                <a16:creationId xmlns:a16="http://schemas.microsoft.com/office/drawing/2014/main" id="{3EFEB822-6869-472C-BD11-CD7F22C43E17}"/>
              </a:ext>
            </a:extLst>
          </p:cNvPr>
          <p:cNvSpPr/>
          <p:nvPr/>
        </p:nvSpPr>
        <p:spPr>
          <a:xfrm rot="442721">
            <a:off x="1425053" y="5294294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hord 55">
            <a:extLst>
              <a:ext uri="{FF2B5EF4-FFF2-40B4-BE49-F238E27FC236}">
                <a16:creationId xmlns:a16="http://schemas.microsoft.com/office/drawing/2014/main" id="{417994FF-8C84-40B4-8DD3-7721329D7D24}"/>
              </a:ext>
            </a:extLst>
          </p:cNvPr>
          <p:cNvSpPr/>
          <p:nvPr/>
        </p:nvSpPr>
        <p:spPr>
          <a:xfrm rot="442721">
            <a:off x="2973819" y="5270297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hord 57">
            <a:extLst>
              <a:ext uri="{FF2B5EF4-FFF2-40B4-BE49-F238E27FC236}">
                <a16:creationId xmlns:a16="http://schemas.microsoft.com/office/drawing/2014/main" id="{57B42843-74C8-4A4D-A910-0FA1EC000FA2}"/>
              </a:ext>
            </a:extLst>
          </p:cNvPr>
          <p:cNvSpPr/>
          <p:nvPr/>
        </p:nvSpPr>
        <p:spPr>
          <a:xfrm rot="442721">
            <a:off x="4533747" y="5270296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C85C015-13C2-4C20-B75C-94EDED0379EC}"/>
              </a:ext>
            </a:extLst>
          </p:cNvPr>
          <p:cNvSpPr/>
          <p:nvPr/>
        </p:nvSpPr>
        <p:spPr>
          <a:xfrm>
            <a:off x="7182681" y="6041565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37B1F1BD-A7F7-4120-AF16-A6CBA1D38873}"/>
              </a:ext>
            </a:extLst>
          </p:cNvPr>
          <p:cNvSpPr/>
          <p:nvPr/>
        </p:nvSpPr>
        <p:spPr>
          <a:xfrm rot="5400000">
            <a:off x="6566210" y="2057641"/>
            <a:ext cx="1232942" cy="7079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A8C1CD80-A34F-4912-8940-6F0A0CB8F2D9}"/>
              </a:ext>
            </a:extLst>
          </p:cNvPr>
          <p:cNvSpPr/>
          <p:nvPr/>
        </p:nvSpPr>
        <p:spPr>
          <a:xfrm rot="5400000">
            <a:off x="7841149" y="526192"/>
            <a:ext cx="635183" cy="605291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6D75F79-4D26-49A6-8968-2A064B712412}"/>
              </a:ext>
            </a:extLst>
          </p:cNvPr>
          <p:cNvSpPr/>
          <p:nvPr/>
        </p:nvSpPr>
        <p:spPr>
          <a:xfrm>
            <a:off x="9326666" y="1677796"/>
            <a:ext cx="278295" cy="363109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8A19F44-DE87-4444-84BB-1AD5405B4F82}"/>
              </a:ext>
            </a:extLst>
          </p:cNvPr>
          <p:cNvSpPr txBox="1"/>
          <p:nvPr/>
        </p:nvSpPr>
        <p:spPr>
          <a:xfrm rot="17791248">
            <a:off x="2901776" y="924207"/>
            <a:ext cx="11843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Merriweather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182ABBC-2222-40E3-A27D-6352FB163A4F}"/>
              </a:ext>
            </a:extLst>
          </p:cNvPr>
          <p:cNvSpPr txBox="1"/>
          <p:nvPr/>
        </p:nvSpPr>
        <p:spPr>
          <a:xfrm rot="17873292">
            <a:off x="3619855" y="885848"/>
            <a:ext cx="820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Willkomm</a:t>
            </a:r>
            <a:endParaRPr lang="en-US" sz="12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D8419E5-B587-47F3-9D54-167E9F43FF21}"/>
              </a:ext>
            </a:extLst>
          </p:cNvPr>
          <p:cNvSpPr txBox="1"/>
          <p:nvPr/>
        </p:nvSpPr>
        <p:spPr>
          <a:xfrm rot="16200000">
            <a:off x="1310854" y="3592967"/>
            <a:ext cx="7477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Schwartz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D596821-A3E8-4B59-AD68-24E4812BB190}"/>
              </a:ext>
            </a:extLst>
          </p:cNvPr>
          <p:cNvSpPr txBox="1"/>
          <p:nvPr/>
        </p:nvSpPr>
        <p:spPr>
          <a:xfrm rot="16200000">
            <a:off x="1721136" y="3134699"/>
            <a:ext cx="869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Sypniewski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27140E9-2E94-4490-AF4F-E04557D330A4}"/>
              </a:ext>
            </a:extLst>
          </p:cNvPr>
          <p:cNvSpPr txBox="1"/>
          <p:nvPr/>
        </p:nvSpPr>
        <p:spPr>
          <a:xfrm rot="16200000">
            <a:off x="4971820" y="2975023"/>
            <a:ext cx="567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Oberg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BE5755A-5210-4CD2-AA92-2FCF34E63B43}"/>
              </a:ext>
            </a:extLst>
          </p:cNvPr>
          <p:cNvSpPr txBox="1"/>
          <p:nvPr/>
        </p:nvSpPr>
        <p:spPr>
          <a:xfrm rot="16200000">
            <a:off x="3393275" y="2998447"/>
            <a:ext cx="6217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Waugh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611992E-D975-492A-8D58-DE2482C691A6}"/>
              </a:ext>
            </a:extLst>
          </p:cNvPr>
          <p:cNvSpPr txBox="1"/>
          <p:nvPr/>
        </p:nvSpPr>
        <p:spPr>
          <a:xfrm rot="17915899">
            <a:off x="4694294" y="1221744"/>
            <a:ext cx="493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Mika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A3ED38E-E4A2-4F6A-A83A-5138CD30B8CA}"/>
              </a:ext>
            </a:extLst>
          </p:cNvPr>
          <p:cNvSpPr txBox="1"/>
          <p:nvPr/>
        </p:nvSpPr>
        <p:spPr>
          <a:xfrm rot="15276058">
            <a:off x="4787160" y="5327955"/>
            <a:ext cx="600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Lovato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6B812B6-4F08-49F7-ADDD-DBC997496196}"/>
              </a:ext>
            </a:extLst>
          </p:cNvPr>
          <p:cNvSpPr txBox="1"/>
          <p:nvPr/>
        </p:nvSpPr>
        <p:spPr>
          <a:xfrm rot="15290296">
            <a:off x="5363726" y="5829057"/>
            <a:ext cx="614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Winter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E22CBED-FA3B-4E92-9C75-97FE00032A9C}"/>
              </a:ext>
            </a:extLst>
          </p:cNvPr>
          <p:cNvSpPr txBox="1"/>
          <p:nvPr/>
        </p:nvSpPr>
        <p:spPr>
          <a:xfrm rot="17862695">
            <a:off x="1426784" y="1026760"/>
            <a:ext cx="933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Whittington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AB2A311-FABD-4889-AB2F-258F1C14B598}"/>
              </a:ext>
            </a:extLst>
          </p:cNvPr>
          <p:cNvSpPr txBox="1"/>
          <p:nvPr/>
        </p:nvSpPr>
        <p:spPr>
          <a:xfrm rot="15285952">
            <a:off x="3260511" y="5303957"/>
            <a:ext cx="5196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Dunn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0DBA274-D237-4EBA-B089-99DC2E8519B6}"/>
              </a:ext>
            </a:extLst>
          </p:cNvPr>
          <p:cNvSpPr txBox="1"/>
          <p:nvPr/>
        </p:nvSpPr>
        <p:spPr>
          <a:xfrm rot="15336333">
            <a:off x="3806220" y="5940274"/>
            <a:ext cx="531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Colby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D17474C-6F9F-43A6-8976-9E55F2CE99F5}"/>
              </a:ext>
            </a:extLst>
          </p:cNvPr>
          <p:cNvSpPr txBox="1"/>
          <p:nvPr/>
        </p:nvSpPr>
        <p:spPr>
          <a:xfrm rot="15290296">
            <a:off x="2199132" y="5858283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McCue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0CC40A73-F0F9-4409-9D91-118977ED3F30}"/>
              </a:ext>
            </a:extLst>
          </p:cNvPr>
          <p:cNvSpPr txBox="1"/>
          <p:nvPr/>
        </p:nvSpPr>
        <p:spPr>
          <a:xfrm rot="15344213">
            <a:off x="1675565" y="5338294"/>
            <a:ext cx="62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Pardee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2302694-71BC-49B7-A5E6-0D4B5A3DE7AD}"/>
              </a:ext>
            </a:extLst>
          </p:cNvPr>
          <p:cNvSpPr txBox="1"/>
          <p:nvPr/>
        </p:nvSpPr>
        <p:spPr>
          <a:xfrm rot="16200000">
            <a:off x="2951677" y="3625088"/>
            <a:ext cx="6501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Maxam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4419F70-FBB2-421D-9C73-BE23772F2D0C}"/>
              </a:ext>
            </a:extLst>
          </p:cNvPr>
          <p:cNvSpPr txBox="1"/>
          <p:nvPr/>
        </p:nvSpPr>
        <p:spPr>
          <a:xfrm rot="17743684">
            <a:off x="2131334" y="769165"/>
            <a:ext cx="607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Moore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64C1F4E-E3F3-4809-B990-CB8FD8D57962}"/>
              </a:ext>
            </a:extLst>
          </p:cNvPr>
          <p:cNvSpPr txBox="1"/>
          <p:nvPr/>
        </p:nvSpPr>
        <p:spPr>
          <a:xfrm rot="17626982">
            <a:off x="5278521" y="786844"/>
            <a:ext cx="6351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Holden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9709D2-61B7-401A-A7B1-C9D498732855}"/>
              </a:ext>
            </a:extLst>
          </p:cNvPr>
          <p:cNvSpPr txBox="1"/>
          <p:nvPr/>
        </p:nvSpPr>
        <p:spPr>
          <a:xfrm rot="16200000">
            <a:off x="4580245" y="3720688"/>
            <a:ext cx="516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Lowe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BD3A0AD-2574-425A-8291-4EF615422DB4}"/>
              </a:ext>
            </a:extLst>
          </p:cNvPr>
          <p:cNvSpPr txBox="1"/>
          <p:nvPr/>
        </p:nvSpPr>
        <p:spPr>
          <a:xfrm rot="16200000">
            <a:off x="6977111" y="6247134"/>
            <a:ext cx="688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Penland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ED6A9D0-3CD6-4206-B9F3-1EC63134EEE1}"/>
              </a:ext>
            </a:extLst>
          </p:cNvPr>
          <p:cNvSpPr txBox="1"/>
          <p:nvPr/>
        </p:nvSpPr>
        <p:spPr>
          <a:xfrm rot="16200000">
            <a:off x="6651683" y="2605969"/>
            <a:ext cx="5661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Postle</a:t>
            </a:r>
            <a:endParaRPr lang="en-US" sz="1200" dirty="0"/>
          </a:p>
        </p:txBody>
      </p:sp>
      <p:sp>
        <p:nvSpPr>
          <p:cNvPr id="114" name="Chord 113">
            <a:extLst>
              <a:ext uri="{FF2B5EF4-FFF2-40B4-BE49-F238E27FC236}">
                <a16:creationId xmlns:a16="http://schemas.microsoft.com/office/drawing/2014/main" id="{BA7133CE-1AD6-4629-A598-568341EF9387}"/>
              </a:ext>
            </a:extLst>
          </p:cNvPr>
          <p:cNvSpPr/>
          <p:nvPr/>
        </p:nvSpPr>
        <p:spPr>
          <a:xfrm rot="1366910">
            <a:off x="6511522" y="2600752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Chord 115">
            <a:extLst>
              <a:ext uri="{FF2B5EF4-FFF2-40B4-BE49-F238E27FC236}">
                <a16:creationId xmlns:a16="http://schemas.microsoft.com/office/drawing/2014/main" id="{D76B2C61-56E9-4C4F-82B7-55526BA38186}"/>
              </a:ext>
            </a:extLst>
          </p:cNvPr>
          <p:cNvSpPr/>
          <p:nvPr/>
        </p:nvSpPr>
        <p:spPr>
          <a:xfrm rot="1366910">
            <a:off x="6892170" y="6342871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1EE6C86-D35D-4E36-B783-A2D48DB075BF}"/>
              </a:ext>
            </a:extLst>
          </p:cNvPr>
          <p:cNvSpPr txBox="1"/>
          <p:nvPr/>
        </p:nvSpPr>
        <p:spPr>
          <a:xfrm rot="16200000">
            <a:off x="7138860" y="1933803"/>
            <a:ext cx="450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Frey</a:t>
            </a:r>
          </a:p>
        </p:txBody>
      </p:sp>
      <p:sp>
        <p:nvSpPr>
          <p:cNvPr id="120" name="Chord 119">
            <a:extLst>
              <a:ext uri="{FF2B5EF4-FFF2-40B4-BE49-F238E27FC236}">
                <a16:creationId xmlns:a16="http://schemas.microsoft.com/office/drawing/2014/main" id="{5FAA704D-2904-441D-A073-5962804394E8}"/>
              </a:ext>
            </a:extLst>
          </p:cNvPr>
          <p:cNvSpPr/>
          <p:nvPr/>
        </p:nvSpPr>
        <p:spPr>
          <a:xfrm rot="1366910">
            <a:off x="7180318" y="1372582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E08D94D2-12F9-4A82-9B20-F9A258036986}"/>
              </a:ext>
            </a:extLst>
          </p:cNvPr>
          <p:cNvSpPr txBox="1"/>
          <p:nvPr/>
        </p:nvSpPr>
        <p:spPr>
          <a:xfrm rot="16200000">
            <a:off x="8029647" y="6233607"/>
            <a:ext cx="5230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Stock</a:t>
            </a:r>
          </a:p>
        </p:txBody>
      </p:sp>
      <p:sp>
        <p:nvSpPr>
          <p:cNvPr id="124" name="Chord 123">
            <a:extLst>
              <a:ext uri="{FF2B5EF4-FFF2-40B4-BE49-F238E27FC236}">
                <a16:creationId xmlns:a16="http://schemas.microsoft.com/office/drawing/2014/main" id="{DDBB056A-0CC0-4A10-901A-5511AA3026DD}"/>
              </a:ext>
            </a:extLst>
          </p:cNvPr>
          <p:cNvSpPr/>
          <p:nvPr/>
        </p:nvSpPr>
        <p:spPr>
          <a:xfrm rot="1366910">
            <a:off x="8204852" y="5586093"/>
            <a:ext cx="371061" cy="344323"/>
          </a:xfrm>
          <a:prstGeom prst="chor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8D486AF-6FAA-45C4-839A-9AB02AF9F734}"/>
              </a:ext>
            </a:extLst>
          </p:cNvPr>
          <p:cNvSpPr/>
          <p:nvPr/>
        </p:nvSpPr>
        <p:spPr>
          <a:xfrm>
            <a:off x="0" y="114210"/>
            <a:ext cx="116982" cy="2190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CAFD11AE-E82E-4B6D-80F6-2978C3C7F6F7}"/>
              </a:ext>
            </a:extLst>
          </p:cNvPr>
          <p:cNvSpPr/>
          <p:nvPr/>
        </p:nvSpPr>
        <p:spPr>
          <a:xfrm>
            <a:off x="0" y="3294206"/>
            <a:ext cx="116982" cy="2190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CF200C6-F714-4213-ACB3-05367350E57A}"/>
              </a:ext>
            </a:extLst>
          </p:cNvPr>
          <p:cNvSpPr/>
          <p:nvPr/>
        </p:nvSpPr>
        <p:spPr>
          <a:xfrm>
            <a:off x="5971328" y="6749548"/>
            <a:ext cx="935314" cy="102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42EB03DA-71AA-4B12-AFC6-B606C2B3A5DB}"/>
              </a:ext>
            </a:extLst>
          </p:cNvPr>
          <p:cNvSpPr/>
          <p:nvPr/>
        </p:nvSpPr>
        <p:spPr>
          <a:xfrm rot="5400000">
            <a:off x="-416379" y="6351825"/>
            <a:ext cx="935314" cy="1025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807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54</Words>
  <Application>Microsoft Office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Camarillo,Joseph</dc:creator>
  <cp:lastModifiedBy>Camarillo,Joseph</cp:lastModifiedBy>
  <cp:revision>8</cp:revision>
  <dcterms:created xsi:type="dcterms:W3CDTF">2020-10-19T17:18:23Z</dcterms:created>
  <dcterms:modified xsi:type="dcterms:W3CDTF">2020-10-19T18:23:32Z</dcterms:modified>
</cp:coreProperties>
</file>