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 snapToGrid="0">
      <p:cViewPr>
        <p:scale>
          <a:sx n="60" d="100"/>
          <a:sy n="60" d="100"/>
        </p:scale>
        <p:origin x="810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425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45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82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75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743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927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99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237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6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619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42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704B7-F975-46F5-A4D8-7287B7766910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931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lbert.Armonda@colostate.edu" TargetMode="External"/><Relationship Id="rId2" Type="http://schemas.openxmlformats.org/officeDocument/2006/relationships/hyperlink" Target="https://colostate.instructure.com/courses/107992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0832921">
            <a:off x="901918" y="1457920"/>
            <a:ext cx="2105001" cy="7454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9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005387" y="1123314"/>
            <a:ext cx="2105001" cy="7454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8</a:t>
            </a:r>
            <a:endParaRPr lang="en-US"/>
          </a:p>
        </p:txBody>
      </p:sp>
      <p:sp>
        <p:nvSpPr>
          <p:cNvPr id="7" name="Rectangle 6"/>
          <p:cNvSpPr/>
          <p:nvPr/>
        </p:nvSpPr>
        <p:spPr>
          <a:xfrm rot="971106">
            <a:off x="8917160" y="5440871"/>
            <a:ext cx="2105001" cy="7454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1</a:t>
            </a:r>
            <a:endParaRPr lang="en-US"/>
          </a:p>
        </p:txBody>
      </p:sp>
      <p:sp>
        <p:nvSpPr>
          <p:cNvPr id="8" name="Rectangle 7"/>
          <p:cNvSpPr/>
          <p:nvPr/>
        </p:nvSpPr>
        <p:spPr>
          <a:xfrm rot="20551864">
            <a:off x="912968" y="3600840"/>
            <a:ext cx="2105001" cy="7454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6</a:t>
            </a: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005387" y="3346010"/>
            <a:ext cx="2105001" cy="7454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5</a:t>
            </a:r>
            <a:endParaRPr lang="en-US"/>
          </a:p>
        </p:txBody>
      </p:sp>
      <p:sp>
        <p:nvSpPr>
          <p:cNvPr id="10" name="Rectangle 9"/>
          <p:cNvSpPr/>
          <p:nvPr/>
        </p:nvSpPr>
        <p:spPr>
          <a:xfrm rot="182320">
            <a:off x="9779626" y="3405612"/>
            <a:ext cx="2105001" cy="7454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4</a:t>
            </a:r>
            <a:endParaRPr lang="en-US"/>
          </a:p>
        </p:txBody>
      </p:sp>
      <p:sp>
        <p:nvSpPr>
          <p:cNvPr id="11" name="Rectangle 10"/>
          <p:cNvSpPr/>
          <p:nvPr/>
        </p:nvSpPr>
        <p:spPr>
          <a:xfrm rot="20382058">
            <a:off x="1416288" y="5698577"/>
            <a:ext cx="2105001" cy="7454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3</a:t>
            </a: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955751" y="5250209"/>
            <a:ext cx="2105001" cy="7454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2</a:t>
            </a:r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51587" y="1521152"/>
            <a:ext cx="1336581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   </a:t>
            </a:r>
            <a:r>
              <a:rPr lang="en-US" dirty="0" smtClean="0"/>
              <a:t>HADEN FREIS</a:t>
            </a:r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>
            <a:off x="9687093" y="1250097"/>
            <a:ext cx="2105001" cy="7454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7</a:t>
            </a:r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10521159" y="5496075"/>
            <a:ext cx="1098516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  </a:t>
            </a:r>
            <a:r>
              <a:rPr lang="en-US" dirty="0" smtClean="0"/>
              <a:t>AARON </a:t>
            </a:r>
            <a:r>
              <a:rPr lang="en-US" dirty="0" smtClean="0"/>
              <a:t>BOULTER   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11199250" y="3174538"/>
            <a:ext cx="1084407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  </a:t>
            </a:r>
            <a:r>
              <a:rPr lang="en-US" dirty="0" smtClean="0"/>
              <a:t>MEGAN LITCHFIELD</a:t>
            </a:r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10939193" y="1080935"/>
            <a:ext cx="1249289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    </a:t>
            </a:r>
            <a:r>
              <a:rPr lang="en-US" dirty="0" smtClean="0"/>
              <a:t>PATRICK SPILLANE                 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6969145" y="913187"/>
            <a:ext cx="925923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JOSEPH FAMBRINI 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4475596" y="853467"/>
            <a:ext cx="1396033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  </a:t>
            </a:r>
            <a:r>
              <a:rPr lang="en-US" dirty="0" smtClean="0"/>
              <a:t>RYAN  </a:t>
            </a:r>
            <a:r>
              <a:rPr lang="en-US" dirty="0" smtClean="0"/>
              <a:t>BUENGER 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4184419" y="3175435"/>
            <a:ext cx="1305079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  </a:t>
            </a:r>
            <a:r>
              <a:rPr lang="en-US" dirty="0" smtClean="0"/>
              <a:t>JACK RATLIFF  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6529233" y="3106834"/>
            <a:ext cx="1757318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LIANNA LINCOLN</a:t>
            </a:r>
            <a:endParaRPr 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6790975" y="5013885"/>
            <a:ext cx="965202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 </a:t>
            </a:r>
            <a:r>
              <a:rPr lang="en-US" dirty="0" smtClean="0"/>
              <a:t>JOHANNA RINEHARD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4039872" y="5048816"/>
            <a:ext cx="1831758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  </a:t>
            </a:r>
            <a:r>
              <a:rPr lang="en-US" dirty="0" smtClean="0"/>
              <a:t>BENJAMIN SAWYER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9278664" y="1066096"/>
            <a:ext cx="927166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   </a:t>
            </a:r>
            <a:r>
              <a:rPr lang="en-US" dirty="0" smtClean="0"/>
              <a:t>DYLAN MALONE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802822" y="5659727"/>
            <a:ext cx="1651863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 </a:t>
            </a:r>
            <a:r>
              <a:rPr lang="en-US" dirty="0" smtClean="0"/>
              <a:t>LUCAS </a:t>
            </a:r>
            <a:r>
              <a:rPr lang="en-US" dirty="0" smtClean="0"/>
              <a:t>SHERMAN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2103455" y="3088732"/>
            <a:ext cx="1725769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  </a:t>
            </a:r>
            <a:r>
              <a:rPr lang="en-US" dirty="0" smtClean="0"/>
              <a:t>MATTHEW </a:t>
            </a:r>
            <a:r>
              <a:rPr lang="en-US" dirty="0" smtClean="0"/>
              <a:t>COPLEY  </a:t>
            </a:r>
            <a:endParaRPr 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2544726" y="927046"/>
            <a:ext cx="1369548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JOSEPH LERMAN</a:t>
            </a:r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 rot="358686">
            <a:off x="9302846" y="3088733"/>
            <a:ext cx="1288874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ZOE HAYWARD 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-387368" y="-156609"/>
            <a:ext cx="655532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hlinkClick r:id="rId2"/>
              </a:rPr>
              <a:t>2020FA-MLSC-101-003: </a:t>
            </a:r>
            <a:r>
              <a:rPr lang="en-US" sz="1600" dirty="0">
                <a:hlinkClick r:id="rId2"/>
              </a:rPr>
              <a:t>Introduction to the </a:t>
            </a:r>
            <a:r>
              <a:rPr lang="en-US" sz="1600" dirty="0" smtClean="0">
                <a:hlinkClick r:id="rId2"/>
              </a:rPr>
              <a:t>Army</a:t>
            </a:r>
            <a:endParaRPr lang="en-US" sz="1600" dirty="0" smtClean="0"/>
          </a:p>
          <a:p>
            <a:r>
              <a:rPr lang="en-US" sz="1600" dirty="0"/>
              <a:t>I</a:t>
            </a:r>
            <a:r>
              <a:rPr lang="en-US" sz="1600" dirty="0" smtClean="0"/>
              <a:t>nstructor: Mr. Albert Armonda, </a:t>
            </a:r>
            <a:r>
              <a:rPr lang="en-US" sz="1600" dirty="0" smtClean="0">
                <a:hlinkClick r:id="rId3"/>
              </a:rPr>
              <a:t>albert.Armonda@colostate.edu</a:t>
            </a:r>
            <a:endParaRPr lang="en-US" sz="1600" dirty="0" smtClean="0"/>
          </a:p>
          <a:p>
            <a:r>
              <a:rPr lang="en-US" sz="1600" dirty="0" smtClean="0"/>
              <a:t>Department Director: LTC Matthew Tillman, matthew.Tillman@colostate.edu</a:t>
            </a:r>
          </a:p>
          <a:p>
            <a:endParaRPr lang="en-US" sz="1600" dirty="0"/>
          </a:p>
        </p:txBody>
      </p:sp>
      <p:sp>
        <p:nvSpPr>
          <p:cNvPr id="51" name="TextBox 50"/>
          <p:cNvSpPr txBox="1"/>
          <p:nvPr/>
        </p:nvSpPr>
        <p:spPr>
          <a:xfrm>
            <a:off x="-137601" y="3697758"/>
            <a:ext cx="1725769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smtClean="0"/>
              <a:t>RACHEL WILLIAMS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669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74</Words>
  <Application>Microsoft Office PowerPoint</Application>
  <PresentationFormat>Widescreen</PresentationFormat>
  <Paragraphs>28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United States Army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Armonda,Albert</dc:creator>
  <cp:lastModifiedBy>Armonda,Albert</cp:lastModifiedBy>
  <cp:revision>19</cp:revision>
  <cp:lastPrinted>2020-09-21T22:53:30Z</cp:lastPrinted>
  <dcterms:created xsi:type="dcterms:W3CDTF">2020-09-16T22:59:50Z</dcterms:created>
  <dcterms:modified xsi:type="dcterms:W3CDTF">2020-10-16T15:42:28Z</dcterms:modified>
</cp:coreProperties>
</file>