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6" autoAdjust="0"/>
    <p:restoredTop sz="94660"/>
  </p:normalViewPr>
  <p:slideViewPr>
    <p:cSldViewPr snapToGrid="0">
      <p:cViewPr>
        <p:scale>
          <a:sx n="50" d="100"/>
          <a:sy n="50" d="100"/>
        </p:scale>
        <p:origin x="1170" y="5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704B7-F975-46F5-A4D8-7287B7766910}" type="datetimeFigureOut">
              <a:rPr lang="en-US" smtClean="0"/>
              <a:t>10/16/2020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E1ADE-7336-487A-9C4D-BCA473C56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24257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704B7-F975-46F5-A4D8-7287B7766910}" type="datetimeFigureOut">
              <a:rPr lang="en-US" smtClean="0"/>
              <a:t>10/16/2020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E1ADE-7336-487A-9C4D-BCA473C56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1457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704B7-F975-46F5-A4D8-7287B7766910}" type="datetimeFigureOut">
              <a:rPr lang="en-US" smtClean="0"/>
              <a:t>10/16/2020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E1ADE-7336-487A-9C4D-BCA473C56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58252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704B7-F975-46F5-A4D8-7287B7766910}" type="datetimeFigureOut">
              <a:rPr lang="en-US" smtClean="0"/>
              <a:t>10/16/2020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E1ADE-7336-487A-9C4D-BCA473C56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4751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704B7-F975-46F5-A4D8-7287B7766910}" type="datetimeFigureOut">
              <a:rPr lang="en-US" smtClean="0"/>
              <a:t>10/16/2020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E1ADE-7336-487A-9C4D-BCA473C56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67435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704B7-F975-46F5-A4D8-7287B7766910}" type="datetimeFigureOut">
              <a:rPr lang="en-US" smtClean="0"/>
              <a:t>10/16/2020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E1ADE-7336-487A-9C4D-BCA473C56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8927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704B7-F975-46F5-A4D8-7287B7766910}" type="datetimeFigureOut">
              <a:rPr lang="en-US" smtClean="0"/>
              <a:t>10/16/2020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E1ADE-7336-487A-9C4D-BCA473C56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8993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704B7-F975-46F5-A4D8-7287B7766910}" type="datetimeFigureOut">
              <a:rPr lang="en-US" smtClean="0"/>
              <a:t>10/16/2020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E1ADE-7336-487A-9C4D-BCA473C56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32370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704B7-F975-46F5-A4D8-7287B7766910}" type="datetimeFigureOut">
              <a:rPr lang="en-US" smtClean="0"/>
              <a:t>10/16/2020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E1ADE-7336-487A-9C4D-BCA473C56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99624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704B7-F975-46F5-A4D8-7287B7766910}" type="datetimeFigureOut">
              <a:rPr lang="en-US" smtClean="0"/>
              <a:t>10/16/2020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E1ADE-7336-487A-9C4D-BCA473C56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96198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704B7-F975-46F5-A4D8-7287B7766910}" type="datetimeFigureOut">
              <a:rPr lang="en-US" smtClean="0"/>
              <a:t>10/16/2020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E1ADE-7336-487A-9C4D-BCA473C56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57428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9704B7-F975-46F5-A4D8-7287B7766910}" type="datetimeFigureOut">
              <a:rPr lang="en-US" smtClean="0"/>
              <a:t>10/16/2020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CE1ADE-7336-487A-9C4D-BCA473C56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0931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albert.Armonda@colostate.edu" TargetMode="External"/><Relationship Id="rId2" Type="http://schemas.openxmlformats.org/officeDocument/2006/relationships/hyperlink" Target="https://colostate.instructure.com/courses/107992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 rot="20832921">
            <a:off x="1167155" y="1557044"/>
            <a:ext cx="1762939" cy="65685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9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5005387" y="1239624"/>
            <a:ext cx="1762939" cy="65685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8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 rot="971106">
            <a:off x="8936292" y="5511264"/>
            <a:ext cx="1762939" cy="65685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 rot="20551864">
            <a:off x="907552" y="3770535"/>
            <a:ext cx="1762939" cy="65685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6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5005387" y="3462320"/>
            <a:ext cx="1762939" cy="65685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5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 rot="182320">
            <a:off x="9782215" y="3512918"/>
            <a:ext cx="1762939" cy="65685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4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 rot="20382058">
            <a:off x="1411534" y="5876973"/>
            <a:ext cx="1762939" cy="65685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3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5115453" y="5393529"/>
            <a:ext cx="1762939" cy="65685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2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07230" y="5877581"/>
            <a:ext cx="1397770" cy="30777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400"/>
            </a:lvl1pPr>
          </a:lstStyle>
          <a:p>
            <a:r>
              <a:rPr lang="en-US" dirty="0" smtClean="0"/>
              <a:t>HENRY ALVAREZ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2656947" y="5436794"/>
            <a:ext cx="1011742" cy="30777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JAKE COOK</a:t>
            </a:r>
            <a:endParaRPr lang="en-US" sz="1400" dirty="0"/>
          </a:p>
        </p:txBody>
      </p:sp>
      <p:sp>
        <p:nvSpPr>
          <p:cNvPr id="17" name="TextBox 16"/>
          <p:cNvSpPr txBox="1"/>
          <p:nvPr/>
        </p:nvSpPr>
        <p:spPr>
          <a:xfrm>
            <a:off x="4045921" y="1086546"/>
            <a:ext cx="1389115" cy="30777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400"/>
            </a:lvl1pPr>
          </a:lstStyle>
          <a:p>
            <a:r>
              <a:rPr lang="en-US" dirty="0" smtClean="0"/>
              <a:t>ALEXIS JACOBS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6797802" y="1067148"/>
            <a:ext cx="1475240" cy="30777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400"/>
            </a:lvl1pPr>
          </a:lstStyle>
          <a:p>
            <a:r>
              <a:rPr lang="en-US" dirty="0" smtClean="0"/>
              <a:t>SOPHIE SABOL</a:t>
            </a:r>
            <a:endParaRPr 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6489846" y="5124689"/>
            <a:ext cx="1581765" cy="31210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ANTHONY SMITH</a:t>
            </a:r>
            <a:endParaRPr lang="en-US" sz="1400" dirty="0"/>
          </a:p>
        </p:txBody>
      </p:sp>
      <p:sp>
        <p:nvSpPr>
          <p:cNvPr id="36" name="TextBox 35"/>
          <p:cNvSpPr txBox="1"/>
          <p:nvPr/>
        </p:nvSpPr>
        <p:spPr>
          <a:xfrm>
            <a:off x="4212679" y="3180701"/>
            <a:ext cx="1122413" cy="30777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400"/>
            </a:lvl1pPr>
          </a:lstStyle>
          <a:p>
            <a:r>
              <a:rPr lang="en-US" dirty="0" smtClean="0"/>
              <a:t>SEAN OSCAR</a:t>
            </a:r>
            <a:endParaRPr lang="en-US" dirty="0"/>
          </a:p>
        </p:txBody>
      </p:sp>
      <p:sp>
        <p:nvSpPr>
          <p:cNvPr id="37" name="TextBox 36"/>
          <p:cNvSpPr txBox="1"/>
          <p:nvPr/>
        </p:nvSpPr>
        <p:spPr>
          <a:xfrm rot="158245">
            <a:off x="11011611" y="3196664"/>
            <a:ext cx="987782" cy="52322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TESS SCHULTZ</a:t>
            </a:r>
            <a:endParaRPr lang="en-US" sz="1400" dirty="0"/>
          </a:p>
        </p:txBody>
      </p:sp>
      <p:sp>
        <p:nvSpPr>
          <p:cNvPr id="38" name="TextBox 37"/>
          <p:cNvSpPr txBox="1"/>
          <p:nvPr/>
        </p:nvSpPr>
        <p:spPr>
          <a:xfrm rot="232478">
            <a:off x="1675887" y="3224181"/>
            <a:ext cx="1653448" cy="30777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JACKSON FLEISCHER</a:t>
            </a:r>
            <a:endParaRPr lang="en-US" sz="1400" dirty="0"/>
          </a:p>
        </p:txBody>
      </p:sp>
      <p:sp>
        <p:nvSpPr>
          <p:cNvPr id="39" name="TextBox 38"/>
          <p:cNvSpPr txBox="1"/>
          <p:nvPr/>
        </p:nvSpPr>
        <p:spPr>
          <a:xfrm rot="190405">
            <a:off x="6607854" y="3235891"/>
            <a:ext cx="1591023" cy="30777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VICTOR PEDROZA</a:t>
            </a:r>
            <a:endParaRPr lang="en-US" sz="1400" dirty="0"/>
          </a:p>
        </p:txBody>
      </p:sp>
      <p:sp>
        <p:nvSpPr>
          <p:cNvPr id="40" name="TextBox 39"/>
          <p:cNvSpPr txBox="1"/>
          <p:nvPr/>
        </p:nvSpPr>
        <p:spPr>
          <a:xfrm>
            <a:off x="4162728" y="5105221"/>
            <a:ext cx="1399329" cy="30777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CHRISTIAN TARR</a:t>
            </a:r>
            <a:endParaRPr lang="en-US" sz="1400" dirty="0"/>
          </a:p>
        </p:txBody>
      </p:sp>
      <p:sp>
        <p:nvSpPr>
          <p:cNvPr id="43" name="Rectangle 42"/>
          <p:cNvSpPr/>
          <p:nvPr/>
        </p:nvSpPr>
        <p:spPr>
          <a:xfrm>
            <a:off x="9608409" y="1425296"/>
            <a:ext cx="1762939" cy="65685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7</a:t>
            </a:r>
            <a:endParaRPr lang="en-US" dirty="0"/>
          </a:p>
        </p:txBody>
      </p:sp>
      <p:sp>
        <p:nvSpPr>
          <p:cNvPr id="44" name="TextBox 43"/>
          <p:cNvSpPr txBox="1"/>
          <p:nvPr/>
        </p:nvSpPr>
        <p:spPr>
          <a:xfrm rot="994067">
            <a:off x="9486011" y="5391504"/>
            <a:ext cx="1903369" cy="30777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STEPHEN MATTHEWS</a:t>
            </a:r>
            <a:endParaRPr lang="en-US" sz="1400" dirty="0"/>
          </a:p>
        </p:txBody>
      </p:sp>
      <p:sp>
        <p:nvSpPr>
          <p:cNvPr id="47" name="TextBox 46"/>
          <p:cNvSpPr txBox="1"/>
          <p:nvPr/>
        </p:nvSpPr>
        <p:spPr>
          <a:xfrm>
            <a:off x="-53056" y="38408"/>
            <a:ext cx="736663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/>
              </a:rPr>
              <a:t>2020FA-MLSC-101-002: </a:t>
            </a:r>
            <a:r>
              <a:rPr lang="en-US" dirty="0">
                <a:hlinkClick r:id="rId2"/>
              </a:rPr>
              <a:t>Introduction to the </a:t>
            </a:r>
            <a:r>
              <a:rPr lang="en-US" dirty="0" smtClean="0">
                <a:hlinkClick r:id="rId2"/>
              </a:rPr>
              <a:t>Army</a:t>
            </a:r>
            <a:endParaRPr lang="en-US" dirty="0" smtClean="0"/>
          </a:p>
          <a:p>
            <a:r>
              <a:rPr lang="en-US" dirty="0"/>
              <a:t>I</a:t>
            </a:r>
            <a:r>
              <a:rPr lang="en-US" dirty="0" smtClean="0"/>
              <a:t>nstructor: Mr. Albert Armonda, </a:t>
            </a:r>
            <a:r>
              <a:rPr lang="en-US" dirty="0" smtClean="0">
                <a:hlinkClick r:id="rId3"/>
              </a:rPr>
              <a:t>albert.Armonda@colostate.edu</a:t>
            </a:r>
            <a:endParaRPr lang="en-US" dirty="0" smtClean="0"/>
          </a:p>
          <a:p>
            <a:r>
              <a:rPr lang="en-US" dirty="0" smtClean="0"/>
              <a:t>Department Director: LTC Matthew Tillman, matthew.Tillman@colostate.edu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16692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</TotalTime>
  <Words>53</Words>
  <Application>Microsoft Office PowerPoint</Application>
  <PresentationFormat>Widescreen</PresentationFormat>
  <Paragraphs>23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>United States Army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Armonda,Albert</dc:creator>
  <cp:lastModifiedBy>Armonda,Albert</cp:lastModifiedBy>
  <cp:revision>10</cp:revision>
  <dcterms:created xsi:type="dcterms:W3CDTF">2020-09-16T22:59:50Z</dcterms:created>
  <dcterms:modified xsi:type="dcterms:W3CDTF">2020-10-16T15:03:53Z</dcterms:modified>
</cp:coreProperties>
</file>