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25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4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82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7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4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27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3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6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19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42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704B7-F975-46F5-A4D8-7287B7766910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E1ADE-7336-487A-9C4D-BCA473C56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3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70808" y="5464796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53879" y="576161"/>
            <a:ext cx="1363171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231552" y="5482587"/>
            <a:ext cx="1330213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71674" y="1973557"/>
            <a:ext cx="678391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PAUKA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585043" y="144869"/>
            <a:ext cx="792076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WASKEY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8497007" y="2275616"/>
            <a:ext cx="826765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1600" dirty="0" smtClean="0"/>
              <a:t>PARKER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901569" y="6462217"/>
            <a:ext cx="925253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WILLIAMS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477723" y="6437115"/>
            <a:ext cx="846707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MULLINS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568381" y="109607"/>
            <a:ext cx="1052468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RODRIGUEZ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1575731" y="131036"/>
            <a:ext cx="604589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VOGT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729208" y="5011653"/>
            <a:ext cx="658642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PAROL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443731" y="122913"/>
            <a:ext cx="961382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NELSON, T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5271338" y="4979877"/>
            <a:ext cx="850746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HERSHEY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5250864" y="1976448"/>
            <a:ext cx="596638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GASH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9439712" y="131035"/>
            <a:ext cx="1151405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MACARTHUR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6390772" y="6423200"/>
            <a:ext cx="1215935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HERRON</a:t>
            </a:r>
            <a:endParaRPr lang="en-US" sz="1400" dirty="0"/>
          </a:p>
        </p:txBody>
      </p:sp>
      <p:sp>
        <p:nvSpPr>
          <p:cNvPr id="47" name="Rectangle 46"/>
          <p:cNvSpPr/>
          <p:nvPr/>
        </p:nvSpPr>
        <p:spPr>
          <a:xfrm>
            <a:off x="3404364" y="2414657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062107" y="4037613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408942" y="4037612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8465030" y="5482588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 rot="16200000">
            <a:off x="9340666" y="4058912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 rot="16200000">
            <a:off x="9271795" y="2155263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 rot="16200000">
            <a:off x="6214522" y="3164258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039242" y="2437240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1263545" y="524210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3207243" y="540553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5225077" y="560645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7262634" y="576161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7327281" y="3416024"/>
            <a:ext cx="1070037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1600" dirty="0" smtClean="0"/>
              <a:t>SOMMERS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8497007" y="4238281"/>
            <a:ext cx="962828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1600" dirty="0" smtClean="0"/>
              <a:t>SANCHEZ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08383" y="3416024"/>
            <a:ext cx="206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MSLC 201 1100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285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20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United States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Armonda,Albert</dc:creator>
  <cp:lastModifiedBy>Watkinson,Jessica</cp:lastModifiedBy>
  <cp:revision>13</cp:revision>
  <dcterms:created xsi:type="dcterms:W3CDTF">2020-09-16T22:59:50Z</dcterms:created>
  <dcterms:modified xsi:type="dcterms:W3CDTF">2020-10-19T18:04:55Z</dcterms:modified>
</cp:coreProperties>
</file>