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8AC390-6F9D-46F1-B0FC-7CDB24E7FE7F}" v="3" dt="2020-09-17T19:40:25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ald Bode" userId="25dda53ce7b07f4b" providerId="LiveId" clId="{E78AC390-6F9D-46F1-B0FC-7CDB24E7FE7F}"/>
    <pc:docChg chg="modSld">
      <pc:chgData name="Donald Bode" userId="25dda53ce7b07f4b" providerId="LiveId" clId="{E78AC390-6F9D-46F1-B0FC-7CDB24E7FE7F}" dt="2020-09-17T19:40:38.202" v="34" actId="1076"/>
      <pc:docMkLst>
        <pc:docMk/>
      </pc:docMkLst>
      <pc:sldChg chg="addSp modSp">
        <pc:chgData name="Donald Bode" userId="25dda53ce7b07f4b" providerId="LiveId" clId="{E78AC390-6F9D-46F1-B0FC-7CDB24E7FE7F}" dt="2020-09-17T19:40:38.202" v="34" actId="1076"/>
        <pc:sldMkLst>
          <pc:docMk/>
          <pc:sldMk cId="470771855" sldId="256"/>
        </pc:sldMkLst>
        <pc:spChg chg="add mod">
          <ac:chgData name="Donald Bode" userId="25dda53ce7b07f4b" providerId="LiveId" clId="{E78AC390-6F9D-46F1-B0FC-7CDB24E7FE7F}" dt="2020-09-17T19:39:50.404" v="7" actId="688"/>
          <ac:spMkLst>
            <pc:docMk/>
            <pc:sldMk cId="470771855" sldId="256"/>
            <ac:spMk id="4" creationId="{3560880C-8A76-474C-B553-02A0E74682D6}"/>
          </ac:spMkLst>
        </pc:spChg>
        <pc:spChg chg="add mod">
          <ac:chgData name="Donald Bode" userId="25dda53ce7b07f4b" providerId="LiveId" clId="{E78AC390-6F9D-46F1-B0FC-7CDB24E7FE7F}" dt="2020-09-17T19:40:18.129" v="21" actId="1076"/>
          <ac:spMkLst>
            <pc:docMk/>
            <pc:sldMk cId="470771855" sldId="256"/>
            <ac:spMk id="12" creationId="{CE509882-264F-4371-BE90-0976874E22FD}"/>
          </ac:spMkLst>
        </pc:spChg>
        <pc:spChg chg="add mod">
          <ac:chgData name="Donald Bode" userId="25dda53ce7b07f4b" providerId="LiveId" clId="{E78AC390-6F9D-46F1-B0FC-7CDB24E7FE7F}" dt="2020-09-17T19:40:38.202" v="34" actId="1076"/>
          <ac:spMkLst>
            <pc:docMk/>
            <pc:sldMk cId="470771855" sldId="256"/>
            <ac:spMk id="29" creationId="{D9510686-1043-47D6-A962-A0A811D8C65E}"/>
          </ac:spMkLst>
        </pc:spChg>
        <pc:picChg chg="mod">
          <ac:chgData name="Donald Bode" userId="25dda53ce7b07f4b" providerId="LiveId" clId="{E78AC390-6F9D-46F1-B0FC-7CDB24E7FE7F}" dt="2020-09-17T19:40:15.697" v="20" actId="1076"/>
          <ac:picMkLst>
            <pc:docMk/>
            <pc:sldMk cId="470771855" sldId="256"/>
            <ac:picMk id="5" creationId="{82D87E44-733C-4804-B75C-E8CA529FCE6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7D907-ABA3-4766-BD69-EEF24F94E3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C781A7-433A-4656-93B9-4024E02D94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B7201-8E42-42D9-B4C9-40E594863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4DA1B-A77C-454D-96AE-29C948132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F83C8-A665-4493-98A2-A7BEA0076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14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6AC7-AA6B-4765-9AF2-19E3723FF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64D65A-DD3C-433C-B702-B96A2BC15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B9095-CEC4-4F4C-BE5B-652BCDB91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F6F14-7586-4C71-A711-09039D56E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790933-89B0-4B01-AFE2-5DA0F730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98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3097F7-6AA8-4EC7-A1DD-09F56605AF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F91DE-A6D0-4A05-95A8-CF40FA749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F2851-6CAB-4C5E-A496-E69E4C104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3D280-54AE-45BB-A6F2-6E7F7277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730C93-B12B-4EB1-AD42-A3B9307B5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7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469DF-F416-431A-9490-CB9A7DDB9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08451-3297-4421-BB7E-8838AACDF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DAB483-01A0-40EF-927D-D3C87D71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37229-C4A2-4298-B208-5004624C8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534BA-1950-48C6-907F-290D2CB28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8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E88DE-06C9-4286-9A51-391E9E30C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8592-644A-4CCB-BEAB-795B5C049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60C33-EF34-40BC-858F-749BD7375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B209B-2E4B-4DEE-9944-D10DA1690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82446-E134-4C74-9B96-0417F12EF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2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CBC3F-634D-4C94-99F8-43013B307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A8C89-8954-4A64-B1BF-71A4DDE1C6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C7217-6392-494E-9E97-D6D90201C9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A46BF0-F21A-4817-87A3-BA98FEA5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8D3406-5731-4DD8-B455-52C31CFB4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1A082-40BA-4E88-885E-673BFCAB1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05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9B06F-FFC1-4409-8E08-E0AD3FF1B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A8ABD-6CC2-4FB5-AEF0-AA4F5393F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F08CA-A903-4BB9-A4D4-1A03AB59E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A35F67-DAC3-433B-B6AD-7AF5D9D16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B6534A-1F59-46BC-B29B-B911EB7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E38978-66F8-49C6-8F29-E625E5257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C91BD0-5A5B-4239-90C3-B8ED3009A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EE4C71-8E71-41EF-B343-13A5805D2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19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34A-44ED-479B-AA8E-8B8439B15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A8B874-5D11-4679-8FFC-2AA434D47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C026E3-D3D1-4BFC-84F5-EF4A4846E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5805A0-33D8-46B9-BF04-7AF2DE458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10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9B9B62-93ED-4BED-8F56-B986542D2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2F09DB-163D-419C-ACA0-7330DEB09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F9500-B035-4AF0-BDBA-1CC4E5C4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06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D6020-AD84-4868-BF0E-FFB5288D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DA260-4813-4806-92DE-8B0852FA6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B5F67E-E0AA-4B43-ACE1-B198DA334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4A7C-712B-4FB3-BA17-CC8C0EE14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72003-9212-4D35-B869-5FA8D214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E7679-E289-4640-B3A4-FFFA73AEB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27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CA502-4059-446F-9D3F-3ADDF51FD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877C7D-6EE6-4457-8A97-C8C20E6EBA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B24710-D9A5-42C4-97ED-11987A5B5E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B1209D-F2EB-4A6D-B37B-2C7E22B02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CC3FB-075C-45F6-A90F-DA5E6042F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6F4E75-95F5-4688-8994-F3B5C9447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89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7E7C5E-2658-4E92-B409-0CFE9433F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6CED97-FBC1-410C-8F77-48ED965C0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F201E-3694-4C40-98C2-076C66836D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7FE8F-B6FB-4B6A-B2B3-02FE3DB7CDE9}" type="datetimeFigureOut">
              <a:rPr lang="en-US" smtClean="0"/>
              <a:t>9/17/2020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A3D29-2BE2-4E43-8650-9845A9B75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523CA-8B41-4176-A627-98972AEFA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95A8F-F3E1-43F8-9C84-31805F2F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31359-1C9E-4474-A731-4FF01E5DBC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C4DF4D-5D71-4FE0-BA29-FD296A197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2D87E44-733C-4804-B75C-E8CA529FC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24000" y="-52695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C95FD8-02C8-4EC2-8C14-12D9466C7EFD}"/>
              </a:ext>
            </a:extLst>
          </p:cNvPr>
          <p:cNvSpPr txBox="1"/>
          <p:nvPr/>
        </p:nvSpPr>
        <p:spPr>
          <a:xfrm rot="2447711">
            <a:off x="7182678" y="3671639"/>
            <a:ext cx="887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Jurgens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E4C78-4C33-45A5-B968-E6DBA11215CA}"/>
              </a:ext>
            </a:extLst>
          </p:cNvPr>
          <p:cNvSpPr txBox="1"/>
          <p:nvPr/>
        </p:nvSpPr>
        <p:spPr>
          <a:xfrm rot="1470304">
            <a:off x="6321288" y="3301000"/>
            <a:ext cx="913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Oakley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CC9F5F-120B-4993-BF26-E601063999E4}"/>
              </a:ext>
            </a:extLst>
          </p:cNvPr>
          <p:cNvSpPr txBox="1"/>
          <p:nvPr/>
        </p:nvSpPr>
        <p:spPr>
          <a:xfrm>
            <a:off x="5357626" y="3057115"/>
            <a:ext cx="913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Novak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001FC2-B10C-49E7-854D-199D3D0C60AA}"/>
              </a:ext>
            </a:extLst>
          </p:cNvPr>
          <p:cNvSpPr txBox="1"/>
          <p:nvPr/>
        </p:nvSpPr>
        <p:spPr>
          <a:xfrm rot="20653322">
            <a:off x="4399379" y="3191639"/>
            <a:ext cx="81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C48827-6EA1-48FB-A728-1742DAE476CF}"/>
              </a:ext>
            </a:extLst>
          </p:cNvPr>
          <p:cNvSpPr txBox="1"/>
          <p:nvPr/>
        </p:nvSpPr>
        <p:spPr>
          <a:xfrm rot="19391880">
            <a:off x="3547556" y="3512148"/>
            <a:ext cx="984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Pretkelis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2FAC6-1A87-4B9B-B172-1830C09A06A0}"/>
              </a:ext>
            </a:extLst>
          </p:cNvPr>
          <p:cNvSpPr txBox="1"/>
          <p:nvPr/>
        </p:nvSpPr>
        <p:spPr>
          <a:xfrm rot="19014221">
            <a:off x="2629791" y="4101498"/>
            <a:ext cx="129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Henderson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D2AE18-076F-476B-AE04-A250EE5223F4}"/>
              </a:ext>
            </a:extLst>
          </p:cNvPr>
          <p:cNvSpPr txBox="1"/>
          <p:nvPr/>
        </p:nvSpPr>
        <p:spPr>
          <a:xfrm rot="19363611">
            <a:off x="2902226" y="3098873"/>
            <a:ext cx="761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Masi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B796E4-76A3-4992-B108-C3520D5586F4}"/>
              </a:ext>
            </a:extLst>
          </p:cNvPr>
          <p:cNvSpPr txBox="1"/>
          <p:nvPr/>
        </p:nvSpPr>
        <p:spPr>
          <a:xfrm rot="19811858">
            <a:off x="3694004" y="2691436"/>
            <a:ext cx="890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Lerch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49687F-0923-458B-A968-ACC730E791CA}"/>
              </a:ext>
            </a:extLst>
          </p:cNvPr>
          <p:cNvSpPr txBox="1"/>
          <p:nvPr/>
        </p:nvSpPr>
        <p:spPr>
          <a:xfrm rot="20685365">
            <a:off x="4508464" y="2426270"/>
            <a:ext cx="137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J. Hernandez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8C2ADB-4664-4D47-BFF8-427F35EC40F6}"/>
              </a:ext>
            </a:extLst>
          </p:cNvPr>
          <p:cNvSpPr txBox="1"/>
          <p:nvPr/>
        </p:nvSpPr>
        <p:spPr>
          <a:xfrm rot="823751">
            <a:off x="5836277" y="2464937"/>
            <a:ext cx="153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E. Hernandez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D1D9DE-922F-4611-91B4-9B9B0090FFD8}"/>
              </a:ext>
            </a:extLst>
          </p:cNvPr>
          <p:cNvSpPr txBox="1"/>
          <p:nvPr/>
        </p:nvSpPr>
        <p:spPr>
          <a:xfrm rot="1662841">
            <a:off x="7081243" y="2862733"/>
            <a:ext cx="1040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Bulzomi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27FC72-DA27-4E74-BC38-091182DCFA51}"/>
              </a:ext>
            </a:extLst>
          </p:cNvPr>
          <p:cNvSpPr txBox="1"/>
          <p:nvPr/>
        </p:nvSpPr>
        <p:spPr>
          <a:xfrm rot="2519684">
            <a:off x="7904069" y="3288781"/>
            <a:ext cx="863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Lester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E53C7C-60EB-403A-9745-81CF5AC8E58C}"/>
              </a:ext>
            </a:extLst>
          </p:cNvPr>
          <p:cNvSpPr txBox="1"/>
          <p:nvPr/>
        </p:nvSpPr>
        <p:spPr>
          <a:xfrm rot="19898914">
            <a:off x="2705856" y="1536251"/>
            <a:ext cx="1011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DeBarris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DECC46-6B07-43E5-9F85-6793B2867306}"/>
              </a:ext>
            </a:extLst>
          </p:cNvPr>
          <p:cNvSpPr txBox="1"/>
          <p:nvPr/>
        </p:nvSpPr>
        <p:spPr>
          <a:xfrm rot="20472570">
            <a:off x="4391802" y="1005557"/>
            <a:ext cx="1205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Thompson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34F35A-AFFF-4A70-A791-4C50C85867B8}"/>
              </a:ext>
            </a:extLst>
          </p:cNvPr>
          <p:cNvSpPr txBox="1"/>
          <p:nvPr/>
        </p:nvSpPr>
        <p:spPr>
          <a:xfrm rot="20399331">
            <a:off x="3577658" y="1227323"/>
            <a:ext cx="956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Oglesby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153ADF-3250-454F-BFFF-E11306AC90E7}"/>
              </a:ext>
            </a:extLst>
          </p:cNvPr>
          <p:cNvSpPr txBox="1"/>
          <p:nvPr/>
        </p:nvSpPr>
        <p:spPr>
          <a:xfrm>
            <a:off x="5375002" y="919239"/>
            <a:ext cx="1259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Struckman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76D1B6-1FE0-462A-8D2B-42D7A956F49D}"/>
              </a:ext>
            </a:extLst>
          </p:cNvPr>
          <p:cNvSpPr txBox="1"/>
          <p:nvPr/>
        </p:nvSpPr>
        <p:spPr>
          <a:xfrm rot="1403703">
            <a:off x="7065402" y="1159187"/>
            <a:ext cx="836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Rahl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FD30410-CFAC-4ABA-B62E-9AF83D7E87DD}"/>
              </a:ext>
            </a:extLst>
          </p:cNvPr>
          <p:cNvSpPr txBox="1"/>
          <p:nvPr/>
        </p:nvSpPr>
        <p:spPr>
          <a:xfrm rot="1469954">
            <a:off x="7896949" y="1390580"/>
            <a:ext cx="665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9EB2C0-05D6-4116-A21D-8600E736D0B1}"/>
              </a:ext>
            </a:extLst>
          </p:cNvPr>
          <p:cNvSpPr txBox="1"/>
          <p:nvPr/>
        </p:nvSpPr>
        <p:spPr>
          <a:xfrm rot="2074788">
            <a:off x="7868291" y="2433482"/>
            <a:ext cx="1056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Forsyth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7D5C7D-745E-4C37-BC3F-969CAD345EAB}"/>
              </a:ext>
            </a:extLst>
          </p:cNvPr>
          <p:cNvSpPr txBox="1"/>
          <p:nvPr/>
        </p:nvSpPr>
        <p:spPr>
          <a:xfrm rot="1981733">
            <a:off x="7159578" y="2001612"/>
            <a:ext cx="81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Tejeda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E511C9-3024-445A-9F8D-4D7304CD211A}"/>
              </a:ext>
            </a:extLst>
          </p:cNvPr>
          <p:cNvSpPr txBox="1"/>
          <p:nvPr/>
        </p:nvSpPr>
        <p:spPr>
          <a:xfrm rot="20037507">
            <a:off x="2828627" y="2214317"/>
            <a:ext cx="1279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McCarthy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F74DED-5168-49D9-BC7B-9C4EF5F07FAF}"/>
              </a:ext>
            </a:extLst>
          </p:cNvPr>
          <p:cNvSpPr txBox="1"/>
          <p:nvPr/>
        </p:nvSpPr>
        <p:spPr>
          <a:xfrm rot="20713579">
            <a:off x="4364437" y="1749098"/>
            <a:ext cx="759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Hess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3ABB14-C1A3-46A2-A1FA-B22E145F6141}"/>
              </a:ext>
            </a:extLst>
          </p:cNvPr>
          <p:cNvSpPr txBox="1"/>
          <p:nvPr/>
        </p:nvSpPr>
        <p:spPr>
          <a:xfrm>
            <a:off x="5626921" y="1696697"/>
            <a:ext cx="96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Mcleary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60880C-8A76-474C-B553-02A0E74682D6}"/>
              </a:ext>
            </a:extLst>
          </p:cNvPr>
          <p:cNvSpPr txBox="1"/>
          <p:nvPr/>
        </p:nvSpPr>
        <p:spPr>
          <a:xfrm rot="1539774">
            <a:off x="6732104" y="4139530"/>
            <a:ext cx="80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Hilton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509882-264F-4371-BE90-0976874E22FD}"/>
              </a:ext>
            </a:extLst>
          </p:cNvPr>
          <p:cNvSpPr txBox="1"/>
          <p:nvPr/>
        </p:nvSpPr>
        <p:spPr>
          <a:xfrm>
            <a:off x="4920332" y="3843144"/>
            <a:ext cx="1062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Campbell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510686-1043-47D6-A962-A0A811D8C65E}"/>
              </a:ext>
            </a:extLst>
          </p:cNvPr>
          <p:cNvSpPr txBox="1"/>
          <p:nvPr/>
        </p:nvSpPr>
        <p:spPr>
          <a:xfrm rot="969250">
            <a:off x="5881950" y="3825969"/>
            <a:ext cx="1073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Roberson</a:t>
            </a:r>
          </a:p>
        </p:txBody>
      </p:sp>
    </p:spTree>
    <p:extLst>
      <p:ext uri="{BB962C8B-B14F-4D97-AF65-F5344CB8AC3E}">
        <p14:creationId xmlns:p14="http://schemas.microsoft.com/office/powerpoint/2010/main" val="470771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31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Donald Bode</dc:creator>
  <cp:lastModifiedBy>Donald Bode</cp:lastModifiedBy>
  <cp:revision>3</cp:revision>
  <dcterms:created xsi:type="dcterms:W3CDTF">2020-09-01T16:54:14Z</dcterms:created>
  <dcterms:modified xsi:type="dcterms:W3CDTF">2020-09-17T19:40:39Z</dcterms:modified>
</cp:coreProperties>
</file>